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727" r:id="rId2"/>
  </p:sldMasterIdLst>
  <p:notesMasterIdLst>
    <p:notesMasterId r:id="rId25"/>
  </p:notesMasterIdLst>
  <p:handoutMasterIdLst>
    <p:handoutMasterId r:id="rId26"/>
  </p:handoutMasterIdLst>
  <p:sldIdLst>
    <p:sldId id="2021" r:id="rId3"/>
    <p:sldId id="2023" r:id="rId4"/>
    <p:sldId id="2024" r:id="rId5"/>
    <p:sldId id="2025" r:id="rId6"/>
    <p:sldId id="2026" r:id="rId7"/>
    <p:sldId id="2027" r:id="rId8"/>
    <p:sldId id="2028" r:id="rId9"/>
    <p:sldId id="2029" r:id="rId10"/>
    <p:sldId id="2030" r:id="rId11"/>
    <p:sldId id="2031" r:id="rId12"/>
    <p:sldId id="2032" r:id="rId13"/>
    <p:sldId id="2033" r:id="rId14"/>
    <p:sldId id="2034" r:id="rId15"/>
    <p:sldId id="2035" r:id="rId16"/>
    <p:sldId id="2036" r:id="rId17"/>
    <p:sldId id="2037" r:id="rId18"/>
    <p:sldId id="2038" r:id="rId19"/>
    <p:sldId id="2039" r:id="rId20"/>
    <p:sldId id="2040" r:id="rId21"/>
    <p:sldId id="2041" r:id="rId22"/>
    <p:sldId id="2042" r:id="rId23"/>
    <p:sldId id="2043" r:id="rId2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8080"/>
    <a:srgbClr val="FF00FF"/>
    <a:srgbClr val="CCCC00"/>
    <a:srgbClr val="9900CC"/>
    <a:srgbClr val="3333CC"/>
    <a:srgbClr val="008000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2" autoAdjust="0"/>
  </p:normalViewPr>
  <p:slideViewPr>
    <p:cSldViewPr>
      <p:cViewPr varScale="1">
        <p:scale>
          <a:sx n="84" d="100"/>
          <a:sy n="84" d="100"/>
        </p:scale>
        <p:origin x="13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8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8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8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62687B2-74EA-46C5-A8B9-6796361D44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259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4C1F524-54F2-4BB7-AF7C-A330C9093F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1633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8518C-D56F-45D3-974E-62980F35E67D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5476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A0B9F1-8F2B-4FDC-85A7-AF8D57F26F1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0410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95B760-E545-40E1-AA12-91CD0825921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68756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92E7E1-E9AD-4CC6-BA3B-DE3531FE219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828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B345CF-0810-4A3C-B9CD-0D0332D1786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865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A0B9F1-8F2B-4FDC-85A7-AF8D57F26F1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937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95B760-E545-40E1-AA12-91CD0825921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618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92E7E1-E9AD-4CC6-BA3B-DE3531FE219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7884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B345CF-0810-4A3C-B9CD-0D0332D1786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6251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A0B9F1-8F2B-4FDC-85A7-AF8D57F26F1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7890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95B760-E545-40E1-AA12-91CD0825921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225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3B4F01-501E-4A9B-B230-1BDFFCC1886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4787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92E7E1-E9AD-4CC6-BA3B-DE3531FE219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275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B345CF-0810-4A3C-B9CD-0D0332D1786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0430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0B0A43-DF9E-4ABC-9CFC-542AC9D7694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4764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92110B-E80B-4BA4-A4E4-BE30538512A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6012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7CD042-AA18-4017-A1BC-CF45BF3FCA9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3978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C55A6A-4D62-4BB2-BF4E-CF7878C7E4B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058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6CBED0-D4B7-4ACE-8BB7-402F45657224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4671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92011E-F937-485B-9FDF-CE5F7471829D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8838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303BAF-A196-4750-9D8A-C3CDDBE907F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788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24" name="Group 27"/>
          <p:cNvGrpSpPr>
            <a:grpSpLocks/>
          </p:cNvGrpSpPr>
          <p:nvPr/>
        </p:nvGrpSpPr>
        <p:grpSpPr bwMode="auto">
          <a:xfrm>
            <a:off x="1219200" y="6324600"/>
            <a:ext cx="6434138" cy="323850"/>
            <a:chOff x="768" y="3984"/>
            <a:chExt cx="4053" cy="204"/>
          </a:xfrm>
        </p:grpSpPr>
        <p:pic>
          <p:nvPicPr>
            <p:cNvPr id="25" name="Picture 28" descr="namemark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8" y="3984"/>
              <a:ext cx="96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1776" y="4015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lgg@cs.ntust.edu.tw</a:t>
              </a:r>
            </a:p>
          </p:txBody>
        </p:sp>
      </p:grpSp>
      <p:sp>
        <p:nvSpPr>
          <p:cNvPr id="14643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4643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27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3219F-CC88-434C-A077-59E5106865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38824-4BA0-4100-9C1C-95DD6F40CB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8450" y="0"/>
            <a:ext cx="2057400" cy="57642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6250" y="0"/>
            <a:ext cx="6019800" cy="5764213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70834-14E5-44B8-A1FF-7ACE2F29B8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C7B40-4AB5-4383-8D76-B2F2C0F712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D790B7-2BB1-4D75-A42E-736FE0B99328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27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B2E644-36C2-4BC4-9D17-26643ABBB9F1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82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13F0D1-5682-4DBA-AA67-E5AFAAC1B020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988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BC86E8C-81E8-47D7-BC7B-033BBEB093E8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44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1727B3-DC55-426B-B8EA-6A516F410B6B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38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0562FB-C36F-4BB8-A9AC-D50721C4A4A4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3406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42FECD-386B-4853-BD4B-6AFA67F26445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475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356A3-4C7E-4F87-9D97-8E1FDF260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01C64A-4E61-45A1-A7C4-80F82478D765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5483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12CD18-375C-4D31-BC5D-44CA56A3C401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7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B616AA-9A0A-4D76-8E1E-1317559A29E9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4643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5CD1D2-558F-4D98-B3F3-29056177B28F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67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82A35-63F6-43BF-98E4-EB6B609839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135FF-281A-4923-8B9A-A1161B6DF5C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D8132-ABA1-4496-AD77-11AFE0FD1E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15757-FF1F-48DF-815E-4FF4B2F793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0A12B-68F7-44F8-B920-FD34267998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FFCF8-5E1E-4D8B-845F-E8CF4606B2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F4538-D4D3-42BB-A7C1-EFB6AF58FA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mailto:lgg@cs.ntust.edu.tw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grpSp>
          <p:nvGrpSpPr>
            <p:cNvPr id="104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547B00D-5288-4067-BBA5-9EF67E75FB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5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036" name="Picture 28" descr="namemark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1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anose="02020500000000000000" pitchFamily="18" charset="-12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4CAE0D-F1D3-4FDB-9557-156D0F83DF19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10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jpe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jpe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jpe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9666" y="1988840"/>
            <a:ext cx="8229600" cy="1143000"/>
          </a:xfrm>
        </p:spPr>
        <p:txBody>
          <a:bodyPr/>
          <a:lstStyle/>
          <a:p>
            <a:r>
              <a:rPr lang="zh-TW" altLang="en-US" sz="2800" dirty="0"/>
              <a:t>帖撒羅尼迦前書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8229600" cy="4495800"/>
          </a:xfrm>
        </p:spPr>
        <p:txBody>
          <a:bodyPr/>
          <a:lstStyle/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A135FF-281A-4923-8B9A-A1161B6DF5C2}" type="slidenum">
              <a:rPr lang="en-US" altLang="zh-TW" smtClean="0"/>
              <a:pPr>
                <a:defRPr/>
              </a:pPr>
              <a:t>1</a:t>
            </a:fld>
            <a:endParaRPr lang="en-US" altLang="zh-TW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05794" y="6242304"/>
            <a:ext cx="2408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資料來源：聖經要道 第</a:t>
            </a:r>
            <a:r>
              <a:rPr lang="en-US" altLang="zh-TW" sz="1400" dirty="0" smtClean="0"/>
              <a:t>42</a:t>
            </a:r>
            <a:r>
              <a:rPr lang="zh-TW" altLang="en-US" sz="1400" dirty="0" smtClean="0"/>
              <a:t>題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0718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4" name="Freeform 4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05" name="Line 5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06" name="Oval 6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07" name="Oval 7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08" name="AutoShape 8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51209" name="AutoShape 9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51210" name="Freeform 10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11" name="Freeform 11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12" name="Freeform 12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13" name="Freeform 13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14" name="Freeform 14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15" name="AutoShape 15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51216" name="Oval 16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17" name="Oval 17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18" name="Oval 18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19" name="Oval 19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51220" name="Picture 20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1" name="Picture 21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4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3" name="Picture 2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4197350"/>
            <a:ext cx="112712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4" name="Text Box 24"/>
          <p:cNvSpPr txBox="1">
            <a:spLocks noChangeAspect="1" noChangeArrowheads="1"/>
          </p:cNvSpPr>
          <p:nvPr/>
        </p:nvSpPr>
        <p:spPr bwMode="auto">
          <a:xfrm>
            <a:off x="1960563" y="496888"/>
            <a:ext cx="682625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</p:txBody>
      </p:sp>
      <p:sp>
        <p:nvSpPr>
          <p:cNvPr id="51228" name="Oval 28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29" name="AutoShape 29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51230" name="Oval 30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31" name="AutoShape 31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51233" name="Freeform 33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34" name="Rectangle 34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51235" name="Oval 35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36" name="AutoShape 36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51237" name="Text Box 37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sp>
        <p:nvSpPr>
          <p:cNvPr id="51238" name="Text Box 38"/>
          <p:cNvSpPr txBox="1">
            <a:spLocks noChangeAspect="1" noChangeArrowheads="1"/>
          </p:cNvSpPr>
          <p:nvPr/>
        </p:nvSpPr>
        <p:spPr bwMode="auto">
          <a:xfrm>
            <a:off x="3935413" y="396398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pic>
        <p:nvPicPr>
          <p:cNvPr id="51239" name="Picture 39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40" name="Text Box 40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1719068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8" name="Freeform 4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6647" name="Picture 2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4197350"/>
            <a:ext cx="112712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48" name="Text Box 24"/>
          <p:cNvSpPr txBox="1">
            <a:spLocks noChangeAspect="1" noChangeArrowheads="1"/>
          </p:cNvSpPr>
          <p:nvPr/>
        </p:nvSpPr>
        <p:spPr bwMode="auto">
          <a:xfrm>
            <a:off x="2443163" y="696913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</p:txBody>
      </p:sp>
      <p:sp>
        <p:nvSpPr>
          <p:cNvPr id="26650" name="Oval 26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56" name="Freeform 32"/>
          <p:cNvSpPr>
            <a:spLocks/>
          </p:cNvSpPr>
          <p:nvPr/>
        </p:nvSpPr>
        <p:spPr bwMode="auto">
          <a:xfrm>
            <a:off x="3743325" y="4489450"/>
            <a:ext cx="725488" cy="101600"/>
          </a:xfrm>
          <a:custGeom>
            <a:avLst/>
            <a:gdLst>
              <a:gd name="T0" fmla="*/ 457 w 457"/>
              <a:gd name="T1" fmla="*/ 38 h 64"/>
              <a:gd name="T2" fmla="*/ 248 w 457"/>
              <a:gd name="T3" fmla="*/ 4 h 64"/>
              <a:gd name="T4" fmla="*/ 0 w 457"/>
              <a:gd name="T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64">
                <a:moveTo>
                  <a:pt x="457" y="38"/>
                </a:moveTo>
                <a:cubicBezTo>
                  <a:pt x="422" y="32"/>
                  <a:pt x="324" y="0"/>
                  <a:pt x="248" y="4"/>
                </a:cubicBezTo>
                <a:cubicBezTo>
                  <a:pt x="172" y="8"/>
                  <a:pt x="52" y="52"/>
                  <a:pt x="0" y="6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57" name="Oval 33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6660" name="Picture 36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0" y="4235450"/>
            <a:ext cx="112713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61" name="Text Box 37"/>
          <p:cNvSpPr txBox="1">
            <a:spLocks noChangeAspect="1" noChangeArrowheads="1"/>
          </p:cNvSpPr>
          <p:nvPr/>
        </p:nvSpPr>
        <p:spPr bwMode="auto">
          <a:xfrm>
            <a:off x="3162300" y="419100"/>
            <a:ext cx="43815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</p:txBody>
      </p:sp>
      <p:sp>
        <p:nvSpPr>
          <p:cNvPr id="26662" name="Freeform 38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64" name="AutoShape 40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6678" name="AutoShape 54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26679" name="Line 55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0" name="Oval 56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81" name="Oval 57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82" name="AutoShape 58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6684" name="Freeform 60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5" name="Freeform 61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6" name="Freeform 62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7" name="Freeform 63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8" name="Freeform 64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9" name="AutoShape 65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26690" name="Oval 66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91" name="Oval 67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92" name="Oval 68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93" name="Oval 69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6694" name="Picture 70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97" name="Picture 7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00" name="Oval 76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701" name="AutoShape 77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6712" name="AutoShape 88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6713" name="Rectangle 89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26714" name="Text Box 90"/>
          <p:cNvSpPr txBox="1">
            <a:spLocks noChangeAspect="1" noChangeArrowheads="1"/>
          </p:cNvSpPr>
          <p:nvPr/>
        </p:nvSpPr>
        <p:spPr bwMode="auto">
          <a:xfrm>
            <a:off x="3935413" y="396398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26716" name="Text Box 92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26717" name="Picture 9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18" name="Text Box 94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2374804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734" name="Picture 86" descr="man-and-woman-heterosexual-icon-h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4243388"/>
            <a:ext cx="14446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1" name="Freeform 3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70" name="Oval 22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3743325" y="4489450"/>
            <a:ext cx="725488" cy="101600"/>
          </a:xfrm>
          <a:custGeom>
            <a:avLst/>
            <a:gdLst>
              <a:gd name="T0" fmla="*/ 457 w 457"/>
              <a:gd name="T1" fmla="*/ 38 h 64"/>
              <a:gd name="T2" fmla="*/ 248 w 457"/>
              <a:gd name="T3" fmla="*/ 4 h 64"/>
              <a:gd name="T4" fmla="*/ 0 w 457"/>
              <a:gd name="T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64">
                <a:moveTo>
                  <a:pt x="457" y="38"/>
                </a:moveTo>
                <a:cubicBezTo>
                  <a:pt x="422" y="32"/>
                  <a:pt x="324" y="0"/>
                  <a:pt x="248" y="4"/>
                </a:cubicBezTo>
                <a:cubicBezTo>
                  <a:pt x="172" y="8"/>
                  <a:pt x="52" y="52"/>
                  <a:pt x="0" y="6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75" name="Oval 27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680" name="Freeform 32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7683" name="Picture 35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84" name="Picture 36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85" name="Text Box 37"/>
          <p:cNvSpPr txBox="1">
            <a:spLocks noChangeAspect="1" noChangeArrowheads="1"/>
          </p:cNvSpPr>
          <p:nvPr/>
        </p:nvSpPr>
        <p:spPr bwMode="auto">
          <a:xfrm>
            <a:off x="2432050" y="3897313"/>
            <a:ext cx="92710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亞居拉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百基拉</a:t>
            </a:r>
          </a:p>
        </p:txBody>
      </p:sp>
      <p:sp>
        <p:nvSpPr>
          <p:cNvPr id="27705" name="AutoShape 57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7706" name="AutoShape 58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27707" name="Text Box 59"/>
          <p:cNvSpPr txBox="1">
            <a:spLocks noChangeAspect="1" noChangeArrowheads="1"/>
          </p:cNvSpPr>
          <p:nvPr/>
        </p:nvSpPr>
        <p:spPr bwMode="auto">
          <a:xfrm>
            <a:off x="2443163" y="696913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</p:txBody>
      </p:sp>
      <p:sp>
        <p:nvSpPr>
          <p:cNvPr id="27708" name="Text Box 60"/>
          <p:cNvSpPr txBox="1">
            <a:spLocks noChangeAspect="1" noChangeArrowheads="1"/>
          </p:cNvSpPr>
          <p:nvPr/>
        </p:nvSpPr>
        <p:spPr bwMode="auto">
          <a:xfrm>
            <a:off x="3162300" y="419100"/>
            <a:ext cx="43815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</p:txBody>
      </p:sp>
      <p:sp>
        <p:nvSpPr>
          <p:cNvPr id="27709" name="Line 61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0" name="Oval 62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11" name="Oval 63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12" name="AutoShape 64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7714" name="Freeform 66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5" name="Freeform 67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6" name="Freeform 68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7" name="Freeform 69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8" name="Freeform 70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9" name="AutoShape 71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27720" name="Oval 72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1" name="Oval 73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2" name="Oval 74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3" name="Oval 75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7724" name="Picture 76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725" name="Picture 77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26" name="Oval 78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7" name="AutoShape 79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7729" name="AutoShape 81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7730" name="Rectangle 82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27735" name="Picture 87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36" name="Text Box 88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4246763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07" grpId="0" animBg="1"/>
      <p:bldP spid="277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50" name="Picture 78" descr="man-and-woman-heterosexual-icon-h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4243388"/>
            <a:ext cx="14446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Freeform 3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691" name="Oval 19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694" name="Freeform 22"/>
          <p:cNvSpPr>
            <a:spLocks/>
          </p:cNvSpPr>
          <p:nvPr/>
        </p:nvSpPr>
        <p:spPr bwMode="auto">
          <a:xfrm>
            <a:off x="3743325" y="4489450"/>
            <a:ext cx="725488" cy="101600"/>
          </a:xfrm>
          <a:custGeom>
            <a:avLst/>
            <a:gdLst>
              <a:gd name="T0" fmla="*/ 457 w 457"/>
              <a:gd name="T1" fmla="*/ 38 h 64"/>
              <a:gd name="T2" fmla="*/ 248 w 457"/>
              <a:gd name="T3" fmla="*/ 4 h 64"/>
              <a:gd name="T4" fmla="*/ 0 w 457"/>
              <a:gd name="T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64">
                <a:moveTo>
                  <a:pt x="457" y="38"/>
                </a:moveTo>
                <a:cubicBezTo>
                  <a:pt x="422" y="32"/>
                  <a:pt x="324" y="0"/>
                  <a:pt x="248" y="4"/>
                </a:cubicBezTo>
                <a:cubicBezTo>
                  <a:pt x="172" y="8"/>
                  <a:pt x="52" y="52"/>
                  <a:pt x="0" y="6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695" name="Oval 23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8700" name="Picture 28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1" name="Picture 29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02" name="Text Box 30"/>
          <p:cNvSpPr txBox="1">
            <a:spLocks noChangeAspect="1" noChangeArrowheads="1"/>
          </p:cNvSpPr>
          <p:nvPr/>
        </p:nvSpPr>
        <p:spPr bwMode="auto">
          <a:xfrm>
            <a:off x="1941513" y="3897313"/>
            <a:ext cx="141605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亞居拉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百基拉</a:t>
            </a:r>
          </a:p>
        </p:txBody>
      </p:sp>
      <p:pic>
        <p:nvPicPr>
          <p:cNvPr id="28704" name="Picture 32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5" name="Picture 33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06" name="AutoShape 34" descr="Stationery"/>
          <p:cNvSpPr>
            <a:spLocks noChangeArrowheads="1"/>
          </p:cNvSpPr>
          <p:nvPr/>
        </p:nvSpPr>
        <p:spPr bwMode="auto">
          <a:xfrm>
            <a:off x="1246188" y="5483225"/>
            <a:ext cx="2717800" cy="731838"/>
          </a:xfrm>
          <a:prstGeom prst="horizontalScroll">
            <a:avLst>
              <a:gd name="adj" fmla="val 12500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寫帖撒羅尼迦前、後書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1714500" y="5081588"/>
            <a:ext cx="1793875" cy="3762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傳道一年六個月</a:t>
            </a:r>
          </a:p>
        </p:txBody>
      </p:sp>
      <p:sp>
        <p:nvSpPr>
          <p:cNvPr id="28722" name="AutoShape 50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8723" name="AutoShape 51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28726" name="Line 54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27" name="Oval 55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28" name="Oval 56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29" name="AutoShape 57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8731" name="Freeform 59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2" name="Freeform 60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3" name="Freeform 61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4" name="Freeform 62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5" name="Freeform 63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6" name="AutoShape 64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28737" name="Oval 65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38" name="Oval 66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39" name="Oval 67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40" name="Oval 68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43" name="Oval 71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44" name="AutoShape 72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8746" name="AutoShape 74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8747" name="Rectangle 75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28748" name="Text Box 76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28751" name="Picture 79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52" name="Text Box 80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71135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6" grpId="0" animBg="1"/>
      <p:bldP spid="287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6" name="Text Box 46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sp>
        <p:nvSpPr>
          <p:cNvPr id="40979" name="Oval 19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81" name="AutoShape 21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40987" name="AutoShape 27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40988" name="Oval 28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1" name="Oval 31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4" name="AutoShape 34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40997" name="Rectangle 37" descr="Parchment"/>
          <p:cNvSpPr>
            <a:spLocks noChangeArrowheads="1"/>
          </p:cNvSpPr>
          <p:nvPr/>
        </p:nvSpPr>
        <p:spPr bwMode="auto">
          <a:xfrm>
            <a:off x="3484563" y="1854200"/>
            <a:ext cx="5400675" cy="95091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6" name="Rectangle 36" descr="Parchment"/>
          <p:cNvSpPr>
            <a:spLocks noChangeArrowheads="1"/>
          </p:cNvSpPr>
          <p:nvPr/>
        </p:nvSpPr>
        <p:spPr bwMode="auto">
          <a:xfrm>
            <a:off x="3505200" y="1930400"/>
            <a:ext cx="5375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 馬其頓首府；今日希臘第二大城。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 猶太人口眾多，歷史上曾佔全城半數以上。</a:t>
            </a:r>
          </a:p>
        </p:txBody>
      </p:sp>
      <p:sp>
        <p:nvSpPr>
          <p:cNvPr id="40999" name="Rectangle 39" descr="Parchment"/>
          <p:cNvSpPr>
            <a:spLocks noChangeArrowheads="1"/>
          </p:cNvSpPr>
          <p:nvPr/>
        </p:nvSpPr>
        <p:spPr bwMode="auto">
          <a:xfrm>
            <a:off x="5300663" y="196850"/>
            <a:ext cx="3557587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8" name="Rectangle 38" descr="Parchment"/>
          <p:cNvSpPr>
            <a:spLocks noChangeArrowheads="1"/>
          </p:cNvSpPr>
          <p:nvPr/>
        </p:nvSpPr>
        <p:spPr bwMode="auto">
          <a:xfrm>
            <a:off x="5327650" y="273050"/>
            <a:ext cx="358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羅馬駐防城，猶太人極少。</a:t>
            </a:r>
          </a:p>
        </p:txBody>
      </p:sp>
      <p:sp>
        <p:nvSpPr>
          <p:cNvPr id="41000" name="Rectangle 40" descr="Parchment"/>
          <p:cNvSpPr>
            <a:spLocks noChangeArrowheads="1"/>
          </p:cNvSpPr>
          <p:nvPr/>
        </p:nvSpPr>
        <p:spPr bwMode="auto">
          <a:xfrm>
            <a:off x="236538" y="573088"/>
            <a:ext cx="2792412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1001" name="Rectangle 41" descr="Parchment"/>
          <p:cNvSpPr>
            <a:spLocks noChangeArrowheads="1"/>
          </p:cNvSpPr>
          <p:nvPr/>
        </p:nvSpPr>
        <p:spPr bwMode="auto">
          <a:xfrm>
            <a:off x="263525" y="649288"/>
            <a:ext cx="292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賢於帖撒羅尼迦人。</a:t>
            </a:r>
          </a:p>
        </p:txBody>
      </p:sp>
      <p:pic>
        <p:nvPicPr>
          <p:cNvPr id="41007" name="Picture 47" descr="Thessalonik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2974975"/>
            <a:ext cx="5176838" cy="388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8" name="Text Box 48"/>
          <p:cNvSpPr txBox="1">
            <a:spLocks noChangeArrowheads="1"/>
          </p:cNvSpPr>
          <p:nvPr/>
        </p:nvSpPr>
        <p:spPr bwMode="auto">
          <a:xfrm>
            <a:off x="7046913" y="3154363"/>
            <a:ext cx="1454150" cy="396875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</p:spTree>
    <p:extLst>
      <p:ext uri="{BB962C8B-B14F-4D97-AF65-F5344CB8AC3E}">
        <p14:creationId xmlns:p14="http://schemas.microsoft.com/office/powerpoint/2010/main" val="3983221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7" grpId="0" animBg="1"/>
      <p:bldP spid="40999" grpId="0" animBg="1"/>
      <p:bldP spid="41000" grpId="0" animBg="1"/>
      <p:bldP spid="4100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8" name="Freeform 4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6647" name="Picture 2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4197350"/>
            <a:ext cx="112712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48" name="Text Box 24"/>
          <p:cNvSpPr txBox="1">
            <a:spLocks noChangeAspect="1" noChangeArrowheads="1"/>
          </p:cNvSpPr>
          <p:nvPr/>
        </p:nvSpPr>
        <p:spPr bwMode="auto">
          <a:xfrm>
            <a:off x="2443163" y="696913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</p:txBody>
      </p:sp>
      <p:sp>
        <p:nvSpPr>
          <p:cNvPr id="26650" name="Oval 26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56" name="Freeform 32"/>
          <p:cNvSpPr>
            <a:spLocks/>
          </p:cNvSpPr>
          <p:nvPr/>
        </p:nvSpPr>
        <p:spPr bwMode="auto">
          <a:xfrm>
            <a:off x="3743325" y="4489450"/>
            <a:ext cx="725488" cy="101600"/>
          </a:xfrm>
          <a:custGeom>
            <a:avLst/>
            <a:gdLst>
              <a:gd name="T0" fmla="*/ 457 w 457"/>
              <a:gd name="T1" fmla="*/ 38 h 64"/>
              <a:gd name="T2" fmla="*/ 248 w 457"/>
              <a:gd name="T3" fmla="*/ 4 h 64"/>
              <a:gd name="T4" fmla="*/ 0 w 457"/>
              <a:gd name="T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64">
                <a:moveTo>
                  <a:pt x="457" y="38"/>
                </a:moveTo>
                <a:cubicBezTo>
                  <a:pt x="422" y="32"/>
                  <a:pt x="324" y="0"/>
                  <a:pt x="248" y="4"/>
                </a:cubicBezTo>
                <a:cubicBezTo>
                  <a:pt x="172" y="8"/>
                  <a:pt x="52" y="52"/>
                  <a:pt x="0" y="6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57" name="Oval 33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6660" name="Picture 36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0" y="4235450"/>
            <a:ext cx="112713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61" name="Text Box 37"/>
          <p:cNvSpPr txBox="1">
            <a:spLocks noChangeAspect="1" noChangeArrowheads="1"/>
          </p:cNvSpPr>
          <p:nvPr/>
        </p:nvSpPr>
        <p:spPr bwMode="auto">
          <a:xfrm>
            <a:off x="3162300" y="419100"/>
            <a:ext cx="43815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</p:txBody>
      </p:sp>
      <p:sp>
        <p:nvSpPr>
          <p:cNvPr id="26662" name="Freeform 38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64" name="AutoShape 40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6678" name="AutoShape 54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26679" name="Line 55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0" name="Oval 56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81" name="Oval 57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82" name="AutoShape 58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6684" name="Freeform 60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5" name="Freeform 61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6" name="Freeform 62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7" name="Freeform 63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8" name="Freeform 64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9" name="AutoShape 65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26690" name="Oval 66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91" name="Oval 67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92" name="Oval 68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93" name="Oval 69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6694" name="Picture 70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97" name="Picture 7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00" name="Oval 76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701" name="AutoShape 77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6712" name="AutoShape 88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6713" name="Rectangle 89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26714" name="Text Box 90"/>
          <p:cNvSpPr txBox="1">
            <a:spLocks noChangeAspect="1" noChangeArrowheads="1"/>
          </p:cNvSpPr>
          <p:nvPr/>
        </p:nvSpPr>
        <p:spPr bwMode="auto">
          <a:xfrm>
            <a:off x="3935413" y="396398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26716" name="Text Box 92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26717" name="Picture 9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18" name="Text Box 94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2797570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734" name="Picture 86" descr="man-and-woman-heterosexual-icon-h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4243388"/>
            <a:ext cx="14446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1" name="Freeform 3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70" name="Oval 22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3743325" y="4489450"/>
            <a:ext cx="725488" cy="101600"/>
          </a:xfrm>
          <a:custGeom>
            <a:avLst/>
            <a:gdLst>
              <a:gd name="T0" fmla="*/ 457 w 457"/>
              <a:gd name="T1" fmla="*/ 38 h 64"/>
              <a:gd name="T2" fmla="*/ 248 w 457"/>
              <a:gd name="T3" fmla="*/ 4 h 64"/>
              <a:gd name="T4" fmla="*/ 0 w 457"/>
              <a:gd name="T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64">
                <a:moveTo>
                  <a:pt x="457" y="38"/>
                </a:moveTo>
                <a:cubicBezTo>
                  <a:pt x="422" y="32"/>
                  <a:pt x="324" y="0"/>
                  <a:pt x="248" y="4"/>
                </a:cubicBezTo>
                <a:cubicBezTo>
                  <a:pt x="172" y="8"/>
                  <a:pt x="52" y="52"/>
                  <a:pt x="0" y="6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75" name="Oval 27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680" name="Freeform 32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7683" name="Picture 35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84" name="Picture 36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85" name="Text Box 37"/>
          <p:cNvSpPr txBox="1">
            <a:spLocks noChangeAspect="1" noChangeArrowheads="1"/>
          </p:cNvSpPr>
          <p:nvPr/>
        </p:nvSpPr>
        <p:spPr bwMode="auto">
          <a:xfrm>
            <a:off x="2432050" y="3897313"/>
            <a:ext cx="92710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亞居拉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百基拉</a:t>
            </a:r>
          </a:p>
        </p:txBody>
      </p:sp>
      <p:sp>
        <p:nvSpPr>
          <p:cNvPr id="27705" name="AutoShape 57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7706" name="AutoShape 58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27707" name="Text Box 59"/>
          <p:cNvSpPr txBox="1">
            <a:spLocks noChangeAspect="1" noChangeArrowheads="1"/>
          </p:cNvSpPr>
          <p:nvPr/>
        </p:nvSpPr>
        <p:spPr bwMode="auto">
          <a:xfrm>
            <a:off x="2443163" y="696913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</p:txBody>
      </p:sp>
      <p:sp>
        <p:nvSpPr>
          <p:cNvPr id="27708" name="Text Box 60"/>
          <p:cNvSpPr txBox="1">
            <a:spLocks noChangeAspect="1" noChangeArrowheads="1"/>
          </p:cNvSpPr>
          <p:nvPr/>
        </p:nvSpPr>
        <p:spPr bwMode="auto">
          <a:xfrm>
            <a:off x="3162300" y="419100"/>
            <a:ext cx="43815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</p:txBody>
      </p:sp>
      <p:sp>
        <p:nvSpPr>
          <p:cNvPr id="27709" name="Line 61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0" name="Oval 62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11" name="Oval 63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12" name="AutoShape 64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7714" name="Freeform 66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5" name="Freeform 67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6" name="Freeform 68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7" name="Freeform 69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8" name="Freeform 70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9" name="AutoShape 71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27720" name="Oval 72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1" name="Oval 73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2" name="Oval 74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3" name="Oval 75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7724" name="Picture 76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725" name="Picture 77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26" name="Oval 78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7" name="AutoShape 79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7729" name="AutoShape 81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7730" name="Rectangle 82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27735" name="Picture 87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36" name="Text Box 88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2799898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07" grpId="0" animBg="1"/>
      <p:bldP spid="2770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50" name="Picture 78" descr="man-and-woman-heterosexual-icon-h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4243388"/>
            <a:ext cx="14446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Freeform 3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691" name="Oval 19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694" name="Freeform 22"/>
          <p:cNvSpPr>
            <a:spLocks/>
          </p:cNvSpPr>
          <p:nvPr/>
        </p:nvSpPr>
        <p:spPr bwMode="auto">
          <a:xfrm>
            <a:off x="3743325" y="4489450"/>
            <a:ext cx="725488" cy="101600"/>
          </a:xfrm>
          <a:custGeom>
            <a:avLst/>
            <a:gdLst>
              <a:gd name="T0" fmla="*/ 457 w 457"/>
              <a:gd name="T1" fmla="*/ 38 h 64"/>
              <a:gd name="T2" fmla="*/ 248 w 457"/>
              <a:gd name="T3" fmla="*/ 4 h 64"/>
              <a:gd name="T4" fmla="*/ 0 w 457"/>
              <a:gd name="T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64">
                <a:moveTo>
                  <a:pt x="457" y="38"/>
                </a:moveTo>
                <a:cubicBezTo>
                  <a:pt x="422" y="32"/>
                  <a:pt x="324" y="0"/>
                  <a:pt x="248" y="4"/>
                </a:cubicBezTo>
                <a:cubicBezTo>
                  <a:pt x="172" y="8"/>
                  <a:pt x="52" y="52"/>
                  <a:pt x="0" y="6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695" name="Oval 23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8700" name="Picture 28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1" name="Picture 29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02" name="Text Box 30"/>
          <p:cNvSpPr txBox="1">
            <a:spLocks noChangeAspect="1" noChangeArrowheads="1"/>
          </p:cNvSpPr>
          <p:nvPr/>
        </p:nvSpPr>
        <p:spPr bwMode="auto">
          <a:xfrm>
            <a:off x="1941513" y="3897313"/>
            <a:ext cx="141605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亞居拉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百基拉</a:t>
            </a:r>
          </a:p>
        </p:txBody>
      </p:sp>
      <p:pic>
        <p:nvPicPr>
          <p:cNvPr id="28704" name="Picture 32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5" name="Picture 33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06" name="AutoShape 34" descr="Stationery"/>
          <p:cNvSpPr>
            <a:spLocks noChangeArrowheads="1"/>
          </p:cNvSpPr>
          <p:nvPr/>
        </p:nvSpPr>
        <p:spPr bwMode="auto">
          <a:xfrm>
            <a:off x="1246188" y="5483225"/>
            <a:ext cx="2717800" cy="731838"/>
          </a:xfrm>
          <a:prstGeom prst="horizontalScroll">
            <a:avLst>
              <a:gd name="adj" fmla="val 12500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寫帖撒羅尼迦前、後書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1714500" y="5081588"/>
            <a:ext cx="1793875" cy="3762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傳道一年六個月</a:t>
            </a:r>
          </a:p>
        </p:txBody>
      </p:sp>
      <p:sp>
        <p:nvSpPr>
          <p:cNvPr id="28722" name="AutoShape 50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8723" name="AutoShape 51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28726" name="Line 54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27" name="Oval 55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28" name="Oval 56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29" name="AutoShape 57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8731" name="Freeform 59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2" name="Freeform 60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3" name="Freeform 61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4" name="Freeform 62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5" name="Freeform 63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6" name="AutoShape 64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28737" name="Oval 65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38" name="Oval 66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39" name="Oval 67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40" name="Oval 68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43" name="Oval 71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44" name="AutoShape 72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8746" name="AutoShape 74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8747" name="Rectangle 75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28748" name="Text Box 76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28751" name="Picture 79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52" name="Text Box 80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1349686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6" grpId="0" animBg="1"/>
      <p:bldP spid="2870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6" name="Text Box 46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sp>
        <p:nvSpPr>
          <p:cNvPr id="40979" name="Oval 19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81" name="AutoShape 21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40987" name="AutoShape 27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40988" name="Oval 28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1" name="Oval 31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4" name="AutoShape 34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40997" name="Rectangle 37" descr="Parchment"/>
          <p:cNvSpPr>
            <a:spLocks noChangeArrowheads="1"/>
          </p:cNvSpPr>
          <p:nvPr/>
        </p:nvSpPr>
        <p:spPr bwMode="auto">
          <a:xfrm>
            <a:off x="3484563" y="1854200"/>
            <a:ext cx="5400675" cy="95091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6" name="Rectangle 36" descr="Parchment"/>
          <p:cNvSpPr>
            <a:spLocks noChangeArrowheads="1"/>
          </p:cNvSpPr>
          <p:nvPr/>
        </p:nvSpPr>
        <p:spPr bwMode="auto">
          <a:xfrm>
            <a:off x="3505200" y="1930400"/>
            <a:ext cx="5375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 馬其頓首府；今日希臘第二大城。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 猶太人口眾多，歷史上曾佔全城半數以上。</a:t>
            </a:r>
          </a:p>
        </p:txBody>
      </p:sp>
      <p:sp>
        <p:nvSpPr>
          <p:cNvPr id="40999" name="Rectangle 39" descr="Parchment"/>
          <p:cNvSpPr>
            <a:spLocks noChangeArrowheads="1"/>
          </p:cNvSpPr>
          <p:nvPr/>
        </p:nvSpPr>
        <p:spPr bwMode="auto">
          <a:xfrm>
            <a:off x="5300663" y="196850"/>
            <a:ext cx="3557587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8" name="Rectangle 38" descr="Parchment"/>
          <p:cNvSpPr>
            <a:spLocks noChangeArrowheads="1"/>
          </p:cNvSpPr>
          <p:nvPr/>
        </p:nvSpPr>
        <p:spPr bwMode="auto">
          <a:xfrm>
            <a:off x="5327650" y="273050"/>
            <a:ext cx="358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羅馬駐防城，猶太人極少。</a:t>
            </a:r>
          </a:p>
        </p:txBody>
      </p:sp>
      <p:sp>
        <p:nvSpPr>
          <p:cNvPr id="41000" name="Rectangle 40" descr="Parchment"/>
          <p:cNvSpPr>
            <a:spLocks noChangeArrowheads="1"/>
          </p:cNvSpPr>
          <p:nvPr/>
        </p:nvSpPr>
        <p:spPr bwMode="auto">
          <a:xfrm>
            <a:off x="236538" y="573088"/>
            <a:ext cx="2792412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1001" name="Rectangle 41" descr="Parchment"/>
          <p:cNvSpPr>
            <a:spLocks noChangeArrowheads="1"/>
          </p:cNvSpPr>
          <p:nvPr/>
        </p:nvSpPr>
        <p:spPr bwMode="auto">
          <a:xfrm>
            <a:off x="263525" y="649288"/>
            <a:ext cx="292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賢於帖撒羅尼迦人。</a:t>
            </a:r>
          </a:p>
        </p:txBody>
      </p:sp>
      <p:pic>
        <p:nvPicPr>
          <p:cNvPr id="41007" name="Picture 47" descr="Thessalonik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2974975"/>
            <a:ext cx="5176838" cy="388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8" name="Text Box 48"/>
          <p:cNvSpPr txBox="1">
            <a:spLocks noChangeArrowheads="1"/>
          </p:cNvSpPr>
          <p:nvPr/>
        </p:nvSpPr>
        <p:spPr bwMode="auto">
          <a:xfrm>
            <a:off x="7046913" y="3154363"/>
            <a:ext cx="1454150" cy="396875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</p:spTree>
    <p:extLst>
      <p:ext uri="{BB962C8B-B14F-4D97-AF65-F5344CB8AC3E}">
        <p14:creationId xmlns:p14="http://schemas.microsoft.com/office/powerpoint/2010/main" val="3735189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7" grpId="0" animBg="1"/>
      <p:bldP spid="40999" grpId="0" animBg="1"/>
      <p:bldP spid="41000" grpId="0" animBg="1"/>
      <p:bldP spid="4100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8" name="Freeform 4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6647" name="Picture 2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4197350"/>
            <a:ext cx="112712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48" name="Text Box 24"/>
          <p:cNvSpPr txBox="1">
            <a:spLocks noChangeAspect="1" noChangeArrowheads="1"/>
          </p:cNvSpPr>
          <p:nvPr/>
        </p:nvSpPr>
        <p:spPr bwMode="auto">
          <a:xfrm>
            <a:off x="2443163" y="696913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</p:txBody>
      </p:sp>
      <p:sp>
        <p:nvSpPr>
          <p:cNvPr id="26650" name="Oval 26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56" name="Freeform 32"/>
          <p:cNvSpPr>
            <a:spLocks/>
          </p:cNvSpPr>
          <p:nvPr/>
        </p:nvSpPr>
        <p:spPr bwMode="auto">
          <a:xfrm>
            <a:off x="3743325" y="4489450"/>
            <a:ext cx="725488" cy="101600"/>
          </a:xfrm>
          <a:custGeom>
            <a:avLst/>
            <a:gdLst>
              <a:gd name="T0" fmla="*/ 457 w 457"/>
              <a:gd name="T1" fmla="*/ 38 h 64"/>
              <a:gd name="T2" fmla="*/ 248 w 457"/>
              <a:gd name="T3" fmla="*/ 4 h 64"/>
              <a:gd name="T4" fmla="*/ 0 w 457"/>
              <a:gd name="T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64">
                <a:moveTo>
                  <a:pt x="457" y="38"/>
                </a:moveTo>
                <a:cubicBezTo>
                  <a:pt x="422" y="32"/>
                  <a:pt x="324" y="0"/>
                  <a:pt x="248" y="4"/>
                </a:cubicBezTo>
                <a:cubicBezTo>
                  <a:pt x="172" y="8"/>
                  <a:pt x="52" y="52"/>
                  <a:pt x="0" y="6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57" name="Oval 33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6660" name="Picture 36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0" y="4235450"/>
            <a:ext cx="112713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61" name="Text Box 37"/>
          <p:cNvSpPr txBox="1">
            <a:spLocks noChangeAspect="1" noChangeArrowheads="1"/>
          </p:cNvSpPr>
          <p:nvPr/>
        </p:nvSpPr>
        <p:spPr bwMode="auto">
          <a:xfrm>
            <a:off x="3162300" y="419100"/>
            <a:ext cx="43815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</p:txBody>
      </p:sp>
      <p:sp>
        <p:nvSpPr>
          <p:cNvPr id="26662" name="Freeform 38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64" name="AutoShape 40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6678" name="AutoShape 54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26679" name="Line 55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0" name="Oval 56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81" name="Oval 57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82" name="AutoShape 58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6684" name="Freeform 60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5" name="Freeform 61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6" name="Freeform 62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7" name="Freeform 63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8" name="Freeform 64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89" name="AutoShape 65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26690" name="Oval 66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91" name="Oval 67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92" name="Oval 68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693" name="Oval 69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6694" name="Picture 70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97" name="Picture 7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00" name="Oval 76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701" name="AutoShape 77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6712" name="AutoShape 88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6713" name="Rectangle 89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26714" name="Text Box 90"/>
          <p:cNvSpPr txBox="1">
            <a:spLocks noChangeAspect="1" noChangeArrowheads="1"/>
          </p:cNvSpPr>
          <p:nvPr/>
        </p:nvSpPr>
        <p:spPr bwMode="auto">
          <a:xfrm>
            <a:off x="3935413" y="396398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26716" name="Text Box 92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26717" name="Picture 9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18" name="Text Box 94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3164047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Group 2"/>
          <p:cNvGraphicFramePr>
            <a:graphicFrameLocks noGrp="1"/>
          </p:cNvGraphicFramePr>
          <p:nvPr/>
        </p:nvGraphicFramePr>
        <p:xfrm>
          <a:off x="357188" y="914400"/>
          <a:ext cx="8429625" cy="609600"/>
        </p:xfrm>
        <a:graphic>
          <a:graphicData uri="http://schemas.openxmlformats.org/drawingml/2006/table">
            <a:tbl>
              <a:tblPr/>
              <a:tblGrid>
                <a:gridCol w="301625">
                  <a:extLst>
                    <a:ext uri="{9D8B030D-6E8A-4147-A177-3AD203B41FA5}">
                      <a16:colId xmlns:a16="http://schemas.microsoft.com/office/drawing/2014/main" val="2272961224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39656806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72437232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7837039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715614429"/>
                    </a:ext>
                  </a:extLst>
                </a:gridCol>
                <a:gridCol w="303213">
                  <a:extLst>
                    <a:ext uri="{9D8B030D-6E8A-4147-A177-3AD203B41FA5}">
                      <a16:colId xmlns:a16="http://schemas.microsoft.com/office/drawing/2014/main" val="150378933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1032714105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3248163464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41961766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265316884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4065712631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23831607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693424445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984921755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415808554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620364054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403379157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4540461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765565734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70618426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455934767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418431964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61396654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848469287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99861914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594142786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301984694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578212576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513019"/>
                  </a:ext>
                </a:extLst>
              </a:tr>
            </a:tbl>
          </a:graphicData>
        </a:graphic>
      </p:graphicFrame>
      <p:sp>
        <p:nvSpPr>
          <p:cNvPr id="37950" name="Text Box 62"/>
          <p:cNvSpPr txBox="1">
            <a:spLocks noChangeArrowheads="1"/>
          </p:cNvSpPr>
          <p:nvPr/>
        </p:nvSpPr>
        <p:spPr bwMode="auto">
          <a:xfrm>
            <a:off x="785813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彼得</a:t>
            </a:r>
          </a:p>
        </p:txBody>
      </p:sp>
      <p:sp>
        <p:nvSpPr>
          <p:cNvPr id="37951" name="Text Box 63"/>
          <p:cNvSpPr txBox="1">
            <a:spLocks noChangeArrowheads="1"/>
          </p:cNvSpPr>
          <p:nvPr/>
        </p:nvSpPr>
        <p:spPr bwMode="auto">
          <a:xfrm>
            <a:off x="1905000" y="23813"/>
            <a:ext cx="8699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司提反</a:t>
            </a:r>
          </a:p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腓利</a:t>
            </a:r>
          </a:p>
        </p:txBody>
      </p:sp>
      <p:sp>
        <p:nvSpPr>
          <p:cNvPr id="37952" name="Text Box 64"/>
          <p:cNvSpPr txBox="1">
            <a:spLocks noChangeArrowheads="1"/>
          </p:cNvSpPr>
          <p:nvPr/>
        </p:nvSpPr>
        <p:spPr bwMode="auto">
          <a:xfrm>
            <a:off x="6062663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37953" name="Text Box 65"/>
          <p:cNvSpPr txBox="1">
            <a:spLocks noChangeArrowheads="1"/>
          </p:cNvSpPr>
          <p:nvPr/>
        </p:nvSpPr>
        <p:spPr bwMode="auto">
          <a:xfrm>
            <a:off x="3201988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彼得</a:t>
            </a:r>
          </a:p>
        </p:txBody>
      </p:sp>
      <p:sp>
        <p:nvSpPr>
          <p:cNvPr id="37954" name="Text Box 66"/>
          <p:cNvSpPr txBox="1">
            <a:spLocks noChangeArrowheads="1"/>
          </p:cNvSpPr>
          <p:nvPr/>
        </p:nvSpPr>
        <p:spPr bwMode="auto">
          <a:xfrm>
            <a:off x="2711450" y="762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羅</a:t>
            </a:r>
          </a:p>
        </p:txBody>
      </p:sp>
      <p:sp>
        <p:nvSpPr>
          <p:cNvPr id="37955" name="AutoShape 67"/>
          <p:cNvSpPr>
            <a:spLocks/>
          </p:cNvSpPr>
          <p:nvPr/>
        </p:nvSpPr>
        <p:spPr bwMode="auto">
          <a:xfrm rot="16200000">
            <a:off x="1028700" y="38100"/>
            <a:ext cx="152400" cy="144780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7956" name="AutoShape 68"/>
          <p:cNvSpPr>
            <a:spLocks/>
          </p:cNvSpPr>
          <p:nvPr/>
        </p:nvSpPr>
        <p:spPr bwMode="auto">
          <a:xfrm rot="16200000">
            <a:off x="2247900" y="3429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7957" name="AutoShape 69"/>
          <p:cNvSpPr>
            <a:spLocks/>
          </p:cNvSpPr>
          <p:nvPr/>
        </p:nvSpPr>
        <p:spPr bwMode="auto">
          <a:xfrm rot="16200000">
            <a:off x="3443288" y="3429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7958" name="AutoShape 70"/>
          <p:cNvSpPr>
            <a:spLocks/>
          </p:cNvSpPr>
          <p:nvPr/>
        </p:nvSpPr>
        <p:spPr bwMode="auto">
          <a:xfrm rot="16200000">
            <a:off x="6303963" y="-1620838"/>
            <a:ext cx="152400" cy="4765675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7970" name="Text Box 82"/>
          <p:cNvSpPr txBox="1">
            <a:spLocks noChangeArrowheads="1"/>
          </p:cNvSpPr>
          <p:nvPr/>
        </p:nvSpPr>
        <p:spPr bwMode="auto">
          <a:xfrm>
            <a:off x="252413" y="1690688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使徒行傳</a:t>
            </a:r>
          </a:p>
        </p:txBody>
      </p:sp>
    </p:spTree>
    <p:extLst>
      <p:ext uri="{BB962C8B-B14F-4D97-AF65-F5344CB8AC3E}">
        <p14:creationId xmlns:p14="http://schemas.microsoft.com/office/powerpoint/2010/main" val="1040922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/>
      <p:bldP spid="37951" grpId="0"/>
      <p:bldP spid="37952" grpId="0"/>
      <p:bldP spid="37953" grpId="0"/>
      <p:bldP spid="37954" grpId="0"/>
      <p:bldP spid="37955" grpId="0" animBg="1"/>
      <p:bldP spid="37956" grpId="0" animBg="1"/>
      <p:bldP spid="37957" grpId="0" animBg="1"/>
      <p:bldP spid="3795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734" name="Picture 86" descr="man-and-woman-heterosexual-icon-h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4243388"/>
            <a:ext cx="14446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1" name="Freeform 3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70" name="Oval 22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3743325" y="4489450"/>
            <a:ext cx="725488" cy="101600"/>
          </a:xfrm>
          <a:custGeom>
            <a:avLst/>
            <a:gdLst>
              <a:gd name="T0" fmla="*/ 457 w 457"/>
              <a:gd name="T1" fmla="*/ 38 h 64"/>
              <a:gd name="T2" fmla="*/ 248 w 457"/>
              <a:gd name="T3" fmla="*/ 4 h 64"/>
              <a:gd name="T4" fmla="*/ 0 w 457"/>
              <a:gd name="T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64">
                <a:moveTo>
                  <a:pt x="457" y="38"/>
                </a:moveTo>
                <a:cubicBezTo>
                  <a:pt x="422" y="32"/>
                  <a:pt x="324" y="0"/>
                  <a:pt x="248" y="4"/>
                </a:cubicBezTo>
                <a:cubicBezTo>
                  <a:pt x="172" y="8"/>
                  <a:pt x="52" y="52"/>
                  <a:pt x="0" y="6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75" name="Oval 27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680" name="Freeform 32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7683" name="Picture 35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84" name="Picture 36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85" name="Text Box 37"/>
          <p:cNvSpPr txBox="1">
            <a:spLocks noChangeAspect="1" noChangeArrowheads="1"/>
          </p:cNvSpPr>
          <p:nvPr/>
        </p:nvSpPr>
        <p:spPr bwMode="auto">
          <a:xfrm>
            <a:off x="2432050" y="3897313"/>
            <a:ext cx="92710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亞居拉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百基拉</a:t>
            </a:r>
          </a:p>
        </p:txBody>
      </p:sp>
      <p:sp>
        <p:nvSpPr>
          <p:cNvPr id="27705" name="AutoShape 57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7706" name="AutoShape 58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27707" name="Text Box 59"/>
          <p:cNvSpPr txBox="1">
            <a:spLocks noChangeAspect="1" noChangeArrowheads="1"/>
          </p:cNvSpPr>
          <p:nvPr/>
        </p:nvSpPr>
        <p:spPr bwMode="auto">
          <a:xfrm>
            <a:off x="2443163" y="696913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</p:txBody>
      </p:sp>
      <p:sp>
        <p:nvSpPr>
          <p:cNvPr id="27708" name="Text Box 60"/>
          <p:cNvSpPr txBox="1">
            <a:spLocks noChangeAspect="1" noChangeArrowheads="1"/>
          </p:cNvSpPr>
          <p:nvPr/>
        </p:nvSpPr>
        <p:spPr bwMode="auto">
          <a:xfrm>
            <a:off x="3162300" y="419100"/>
            <a:ext cx="43815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</p:txBody>
      </p:sp>
      <p:sp>
        <p:nvSpPr>
          <p:cNvPr id="27709" name="Line 61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0" name="Oval 62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11" name="Oval 63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12" name="AutoShape 64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7714" name="Freeform 66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5" name="Freeform 67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6" name="Freeform 68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7" name="Freeform 69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8" name="Freeform 70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19" name="AutoShape 71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27720" name="Oval 72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1" name="Oval 73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2" name="Oval 74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3" name="Oval 75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7724" name="Picture 76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725" name="Picture 77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26" name="Oval 78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727" name="AutoShape 79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7729" name="AutoShape 81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7730" name="Rectangle 82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27735" name="Picture 87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36" name="Text Box 88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2098860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07" grpId="0" animBg="1"/>
      <p:bldP spid="2770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50" name="Picture 78" descr="man-and-woman-heterosexual-icon-h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4243388"/>
            <a:ext cx="14446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Freeform 3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691" name="Oval 19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694" name="Freeform 22"/>
          <p:cNvSpPr>
            <a:spLocks/>
          </p:cNvSpPr>
          <p:nvPr/>
        </p:nvSpPr>
        <p:spPr bwMode="auto">
          <a:xfrm>
            <a:off x="3743325" y="4489450"/>
            <a:ext cx="725488" cy="101600"/>
          </a:xfrm>
          <a:custGeom>
            <a:avLst/>
            <a:gdLst>
              <a:gd name="T0" fmla="*/ 457 w 457"/>
              <a:gd name="T1" fmla="*/ 38 h 64"/>
              <a:gd name="T2" fmla="*/ 248 w 457"/>
              <a:gd name="T3" fmla="*/ 4 h 64"/>
              <a:gd name="T4" fmla="*/ 0 w 457"/>
              <a:gd name="T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64">
                <a:moveTo>
                  <a:pt x="457" y="38"/>
                </a:moveTo>
                <a:cubicBezTo>
                  <a:pt x="422" y="32"/>
                  <a:pt x="324" y="0"/>
                  <a:pt x="248" y="4"/>
                </a:cubicBezTo>
                <a:cubicBezTo>
                  <a:pt x="172" y="8"/>
                  <a:pt x="52" y="52"/>
                  <a:pt x="0" y="6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695" name="Oval 23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8700" name="Picture 28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1" name="Picture 29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02" name="Text Box 30"/>
          <p:cNvSpPr txBox="1">
            <a:spLocks noChangeAspect="1" noChangeArrowheads="1"/>
          </p:cNvSpPr>
          <p:nvPr/>
        </p:nvSpPr>
        <p:spPr bwMode="auto">
          <a:xfrm>
            <a:off x="1941513" y="3897313"/>
            <a:ext cx="141605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亞居拉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百基拉</a:t>
            </a:r>
          </a:p>
        </p:txBody>
      </p:sp>
      <p:pic>
        <p:nvPicPr>
          <p:cNvPr id="28704" name="Picture 32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5" name="Picture 33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8" y="423862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06" name="AutoShape 34" descr="Stationery"/>
          <p:cNvSpPr>
            <a:spLocks noChangeArrowheads="1"/>
          </p:cNvSpPr>
          <p:nvPr/>
        </p:nvSpPr>
        <p:spPr bwMode="auto">
          <a:xfrm>
            <a:off x="1246188" y="5483225"/>
            <a:ext cx="2717800" cy="731838"/>
          </a:xfrm>
          <a:prstGeom prst="horizontalScroll">
            <a:avLst>
              <a:gd name="adj" fmla="val 12500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寫帖撒羅尼迦前、後書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1714500" y="5081588"/>
            <a:ext cx="1793875" cy="3762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傳道一年六個月</a:t>
            </a:r>
          </a:p>
        </p:txBody>
      </p:sp>
      <p:sp>
        <p:nvSpPr>
          <p:cNvPr id="28722" name="AutoShape 50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8723" name="AutoShape 51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28726" name="Line 54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27" name="Oval 55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28" name="Oval 56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29" name="AutoShape 57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8731" name="Freeform 59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2" name="Freeform 60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3" name="Freeform 61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4" name="Freeform 62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5" name="Freeform 63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36" name="AutoShape 64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28737" name="Oval 65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38" name="Oval 66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39" name="Oval 67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40" name="Oval 68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43" name="Oval 71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8744" name="AutoShape 72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8746" name="AutoShape 74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8747" name="Rectangle 75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28748" name="Text Box 76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28751" name="Picture 79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52" name="Text Box 80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3764741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6" grpId="0" animBg="1"/>
      <p:bldP spid="2870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6" name="Text Box 46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sp>
        <p:nvSpPr>
          <p:cNvPr id="40979" name="Oval 19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81" name="AutoShape 21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40987" name="AutoShape 27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40988" name="Oval 28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1" name="Oval 31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4" name="AutoShape 34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40997" name="Rectangle 37" descr="Parchment"/>
          <p:cNvSpPr>
            <a:spLocks noChangeArrowheads="1"/>
          </p:cNvSpPr>
          <p:nvPr/>
        </p:nvSpPr>
        <p:spPr bwMode="auto">
          <a:xfrm>
            <a:off x="3484563" y="1854200"/>
            <a:ext cx="5400675" cy="95091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6" name="Rectangle 36" descr="Parchment"/>
          <p:cNvSpPr>
            <a:spLocks noChangeArrowheads="1"/>
          </p:cNvSpPr>
          <p:nvPr/>
        </p:nvSpPr>
        <p:spPr bwMode="auto">
          <a:xfrm>
            <a:off x="3505200" y="1930400"/>
            <a:ext cx="5375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 馬其頓首府；今日希臘第二大城。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 猶太人口眾多，歷史上曾佔全城半數以上。</a:t>
            </a:r>
          </a:p>
        </p:txBody>
      </p:sp>
      <p:sp>
        <p:nvSpPr>
          <p:cNvPr id="40999" name="Rectangle 39" descr="Parchment"/>
          <p:cNvSpPr>
            <a:spLocks noChangeArrowheads="1"/>
          </p:cNvSpPr>
          <p:nvPr/>
        </p:nvSpPr>
        <p:spPr bwMode="auto">
          <a:xfrm>
            <a:off x="5300663" y="196850"/>
            <a:ext cx="3557587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998" name="Rectangle 38" descr="Parchment"/>
          <p:cNvSpPr>
            <a:spLocks noChangeArrowheads="1"/>
          </p:cNvSpPr>
          <p:nvPr/>
        </p:nvSpPr>
        <p:spPr bwMode="auto">
          <a:xfrm>
            <a:off x="5327650" y="273050"/>
            <a:ext cx="358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羅馬駐防城，猶太人極少。</a:t>
            </a:r>
          </a:p>
        </p:txBody>
      </p:sp>
      <p:sp>
        <p:nvSpPr>
          <p:cNvPr id="41000" name="Rectangle 40" descr="Parchment"/>
          <p:cNvSpPr>
            <a:spLocks noChangeArrowheads="1"/>
          </p:cNvSpPr>
          <p:nvPr/>
        </p:nvSpPr>
        <p:spPr bwMode="auto">
          <a:xfrm>
            <a:off x="236538" y="573088"/>
            <a:ext cx="2792412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1001" name="Rectangle 41" descr="Parchment"/>
          <p:cNvSpPr>
            <a:spLocks noChangeArrowheads="1"/>
          </p:cNvSpPr>
          <p:nvPr/>
        </p:nvSpPr>
        <p:spPr bwMode="auto">
          <a:xfrm>
            <a:off x="263525" y="649288"/>
            <a:ext cx="292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賢於帖撒羅尼迦人。</a:t>
            </a:r>
          </a:p>
        </p:txBody>
      </p:sp>
      <p:pic>
        <p:nvPicPr>
          <p:cNvPr id="41007" name="Picture 47" descr="Thessalonik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2974975"/>
            <a:ext cx="5176838" cy="388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8" name="Text Box 48"/>
          <p:cNvSpPr txBox="1">
            <a:spLocks noChangeArrowheads="1"/>
          </p:cNvSpPr>
          <p:nvPr/>
        </p:nvSpPr>
        <p:spPr bwMode="auto">
          <a:xfrm>
            <a:off x="7046913" y="3154363"/>
            <a:ext cx="1454150" cy="396875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</p:spTree>
    <p:extLst>
      <p:ext uri="{BB962C8B-B14F-4D97-AF65-F5344CB8AC3E}">
        <p14:creationId xmlns:p14="http://schemas.microsoft.com/office/powerpoint/2010/main" val="2863370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7" grpId="0" animBg="1"/>
      <p:bldP spid="40999" grpId="0" animBg="1"/>
      <p:bldP spid="41000" grpId="0" animBg="1"/>
      <p:bldP spid="410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Group 2"/>
          <p:cNvGraphicFramePr>
            <a:graphicFrameLocks noGrp="1"/>
          </p:cNvGraphicFramePr>
          <p:nvPr/>
        </p:nvGraphicFramePr>
        <p:xfrm>
          <a:off x="357188" y="914400"/>
          <a:ext cx="8429625" cy="609600"/>
        </p:xfrm>
        <a:graphic>
          <a:graphicData uri="http://schemas.openxmlformats.org/drawingml/2006/table">
            <a:tbl>
              <a:tblPr/>
              <a:tblGrid>
                <a:gridCol w="301625">
                  <a:extLst>
                    <a:ext uri="{9D8B030D-6E8A-4147-A177-3AD203B41FA5}">
                      <a16:colId xmlns:a16="http://schemas.microsoft.com/office/drawing/2014/main" val="3017811743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07992393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33122056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677820435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689567772"/>
                    </a:ext>
                  </a:extLst>
                </a:gridCol>
                <a:gridCol w="303213">
                  <a:extLst>
                    <a:ext uri="{9D8B030D-6E8A-4147-A177-3AD203B41FA5}">
                      <a16:colId xmlns:a16="http://schemas.microsoft.com/office/drawing/2014/main" val="1934968869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3601251588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1752697031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550842798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53882411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28566257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471209837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251983757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3819256968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208315250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76615484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340141350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64656287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765505112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23603093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583922384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6869376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90586193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511551741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483179304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62692217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38185771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4175269449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000620"/>
                  </a:ext>
                </a:extLst>
              </a:tr>
            </a:tbl>
          </a:graphicData>
        </a:graphic>
      </p:graphicFrame>
      <p:graphicFrame>
        <p:nvGraphicFramePr>
          <p:cNvPr id="38974" name="Group 62"/>
          <p:cNvGraphicFramePr>
            <a:graphicFrameLocks noGrp="1"/>
          </p:cNvGraphicFramePr>
          <p:nvPr/>
        </p:nvGraphicFramePr>
        <p:xfrm>
          <a:off x="357188" y="914400"/>
          <a:ext cx="8429625" cy="609600"/>
        </p:xfrm>
        <a:graphic>
          <a:graphicData uri="http://schemas.openxmlformats.org/drawingml/2006/table">
            <a:tbl>
              <a:tblPr/>
              <a:tblGrid>
                <a:gridCol w="301625">
                  <a:extLst>
                    <a:ext uri="{9D8B030D-6E8A-4147-A177-3AD203B41FA5}">
                      <a16:colId xmlns:a16="http://schemas.microsoft.com/office/drawing/2014/main" val="1877449300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38872277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17735417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19330456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170085935"/>
                    </a:ext>
                  </a:extLst>
                </a:gridCol>
                <a:gridCol w="303213">
                  <a:extLst>
                    <a:ext uri="{9D8B030D-6E8A-4147-A177-3AD203B41FA5}">
                      <a16:colId xmlns:a16="http://schemas.microsoft.com/office/drawing/2014/main" val="2578109711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1827243079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3083570880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889385821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65573638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578771824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405925741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2781674856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959151096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96619453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445993868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00368609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881397395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500647734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66718431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354269797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85907432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5708369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091887748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136239084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642440458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32785875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510932167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87465"/>
                  </a:ext>
                </a:extLst>
              </a:tr>
            </a:tbl>
          </a:graphicData>
        </a:graphic>
      </p:graphicFrame>
      <p:sp>
        <p:nvSpPr>
          <p:cNvPr id="39034" name="Text Box 122"/>
          <p:cNvSpPr txBox="1">
            <a:spLocks noChangeArrowheads="1"/>
          </p:cNvSpPr>
          <p:nvPr/>
        </p:nvSpPr>
        <p:spPr bwMode="auto">
          <a:xfrm>
            <a:off x="785813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彼得</a:t>
            </a:r>
          </a:p>
        </p:txBody>
      </p:sp>
      <p:sp>
        <p:nvSpPr>
          <p:cNvPr id="39035" name="Text Box 123"/>
          <p:cNvSpPr txBox="1">
            <a:spLocks noChangeArrowheads="1"/>
          </p:cNvSpPr>
          <p:nvPr/>
        </p:nvSpPr>
        <p:spPr bwMode="auto">
          <a:xfrm>
            <a:off x="1905000" y="23813"/>
            <a:ext cx="8699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司提反</a:t>
            </a:r>
          </a:p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腓利</a:t>
            </a:r>
          </a:p>
        </p:txBody>
      </p:sp>
      <p:sp>
        <p:nvSpPr>
          <p:cNvPr id="39036" name="Text Box 124"/>
          <p:cNvSpPr txBox="1">
            <a:spLocks noChangeArrowheads="1"/>
          </p:cNvSpPr>
          <p:nvPr/>
        </p:nvSpPr>
        <p:spPr bwMode="auto">
          <a:xfrm>
            <a:off x="6062663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39037" name="Text Box 125"/>
          <p:cNvSpPr txBox="1">
            <a:spLocks noChangeArrowheads="1"/>
          </p:cNvSpPr>
          <p:nvPr/>
        </p:nvSpPr>
        <p:spPr bwMode="auto">
          <a:xfrm>
            <a:off x="3201988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彼得</a:t>
            </a:r>
          </a:p>
        </p:txBody>
      </p:sp>
      <p:sp>
        <p:nvSpPr>
          <p:cNvPr id="39038" name="Text Box 126"/>
          <p:cNvSpPr txBox="1">
            <a:spLocks noChangeArrowheads="1"/>
          </p:cNvSpPr>
          <p:nvPr/>
        </p:nvSpPr>
        <p:spPr bwMode="auto">
          <a:xfrm>
            <a:off x="2711450" y="762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羅</a:t>
            </a:r>
          </a:p>
        </p:txBody>
      </p:sp>
      <p:sp>
        <p:nvSpPr>
          <p:cNvPr id="39039" name="AutoShape 127"/>
          <p:cNvSpPr>
            <a:spLocks/>
          </p:cNvSpPr>
          <p:nvPr/>
        </p:nvSpPr>
        <p:spPr bwMode="auto">
          <a:xfrm rot="16200000">
            <a:off x="1028700" y="38100"/>
            <a:ext cx="152400" cy="144780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040" name="AutoShape 128"/>
          <p:cNvSpPr>
            <a:spLocks/>
          </p:cNvSpPr>
          <p:nvPr/>
        </p:nvSpPr>
        <p:spPr bwMode="auto">
          <a:xfrm rot="16200000">
            <a:off x="2247900" y="3429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041" name="AutoShape 129"/>
          <p:cNvSpPr>
            <a:spLocks/>
          </p:cNvSpPr>
          <p:nvPr/>
        </p:nvSpPr>
        <p:spPr bwMode="auto">
          <a:xfrm rot="16200000">
            <a:off x="3443288" y="3429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042" name="AutoShape 130"/>
          <p:cNvSpPr>
            <a:spLocks/>
          </p:cNvSpPr>
          <p:nvPr/>
        </p:nvSpPr>
        <p:spPr bwMode="auto">
          <a:xfrm rot="16200000">
            <a:off x="6303963" y="-1620838"/>
            <a:ext cx="152400" cy="4765675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043" name="Text Box 131"/>
          <p:cNvSpPr txBox="1">
            <a:spLocks noChangeArrowheads="1"/>
          </p:cNvSpPr>
          <p:nvPr/>
        </p:nvSpPr>
        <p:spPr bwMode="auto">
          <a:xfrm>
            <a:off x="252413" y="1690688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使徒行傳</a:t>
            </a:r>
          </a:p>
        </p:txBody>
      </p:sp>
    </p:spTree>
    <p:extLst>
      <p:ext uri="{BB962C8B-B14F-4D97-AF65-F5344CB8AC3E}">
        <p14:creationId xmlns:p14="http://schemas.microsoft.com/office/powerpoint/2010/main" val="1391926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357188" y="914400"/>
          <a:ext cx="8429625" cy="609600"/>
        </p:xfrm>
        <a:graphic>
          <a:graphicData uri="http://schemas.openxmlformats.org/drawingml/2006/table">
            <a:tbl>
              <a:tblPr/>
              <a:tblGrid>
                <a:gridCol w="301625">
                  <a:extLst>
                    <a:ext uri="{9D8B030D-6E8A-4147-A177-3AD203B41FA5}">
                      <a16:colId xmlns:a16="http://schemas.microsoft.com/office/drawing/2014/main" val="2662800846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402553305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18092178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676946674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045430611"/>
                    </a:ext>
                  </a:extLst>
                </a:gridCol>
                <a:gridCol w="303213">
                  <a:extLst>
                    <a:ext uri="{9D8B030D-6E8A-4147-A177-3AD203B41FA5}">
                      <a16:colId xmlns:a16="http://schemas.microsoft.com/office/drawing/2014/main" val="2460795744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3345399783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1097739297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61343794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43478153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54440484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326389048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2406295337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16392731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836152095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125052319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06810854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55313197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011626217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65195961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498754786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74212016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33285529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201987936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2207067105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160558429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65585910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36098224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669019"/>
                  </a:ext>
                </a:extLst>
              </a:tr>
            </a:tbl>
          </a:graphicData>
        </a:graphic>
      </p:graphicFrame>
      <p:graphicFrame>
        <p:nvGraphicFramePr>
          <p:cNvPr id="20542" name="Group 62"/>
          <p:cNvGraphicFramePr>
            <a:graphicFrameLocks noGrp="1"/>
          </p:cNvGraphicFramePr>
          <p:nvPr/>
        </p:nvGraphicFramePr>
        <p:xfrm>
          <a:off x="357188" y="914400"/>
          <a:ext cx="8429625" cy="609600"/>
        </p:xfrm>
        <a:graphic>
          <a:graphicData uri="http://schemas.openxmlformats.org/drawingml/2006/table">
            <a:tbl>
              <a:tblPr/>
              <a:tblGrid>
                <a:gridCol w="301625">
                  <a:extLst>
                    <a:ext uri="{9D8B030D-6E8A-4147-A177-3AD203B41FA5}">
                      <a16:colId xmlns:a16="http://schemas.microsoft.com/office/drawing/2014/main" val="4169432446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23926782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316293934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9348685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745534188"/>
                    </a:ext>
                  </a:extLst>
                </a:gridCol>
                <a:gridCol w="303213">
                  <a:extLst>
                    <a:ext uri="{9D8B030D-6E8A-4147-A177-3AD203B41FA5}">
                      <a16:colId xmlns:a16="http://schemas.microsoft.com/office/drawing/2014/main" val="4853820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787963792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3880879691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377297092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75158511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155725454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758419104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3623370848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518454026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80599890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7946227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16524134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422754747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101006150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75348660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373571311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69153868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82470103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959944861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73105429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74369997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51360904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739404105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75190"/>
                  </a:ext>
                </a:extLst>
              </a:tr>
            </a:tbl>
          </a:graphicData>
        </a:graphic>
      </p:graphicFrame>
      <p:pic>
        <p:nvPicPr>
          <p:cNvPr id="20602" name="Picture 122" descr="ActsMap_Roman_Borders_Pauls_Trave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370138"/>
            <a:ext cx="6667500" cy="4310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03" name="Oval 123"/>
          <p:cNvSpPr>
            <a:spLocks noChangeArrowheads="1"/>
          </p:cNvSpPr>
          <p:nvPr/>
        </p:nvSpPr>
        <p:spPr bwMode="auto">
          <a:xfrm>
            <a:off x="7097713" y="6276975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05" name="Oval 125"/>
          <p:cNvSpPr>
            <a:spLocks noChangeArrowheads="1"/>
          </p:cNvSpPr>
          <p:nvPr/>
        </p:nvSpPr>
        <p:spPr bwMode="auto">
          <a:xfrm>
            <a:off x="4052888" y="4452938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06" name="Oval 126"/>
          <p:cNvSpPr>
            <a:spLocks noChangeArrowheads="1"/>
          </p:cNvSpPr>
          <p:nvPr/>
        </p:nvSpPr>
        <p:spPr bwMode="auto">
          <a:xfrm>
            <a:off x="4467225" y="3413125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07" name="Oval 127"/>
          <p:cNvSpPr>
            <a:spLocks noChangeArrowheads="1"/>
          </p:cNvSpPr>
          <p:nvPr/>
        </p:nvSpPr>
        <p:spPr bwMode="auto">
          <a:xfrm>
            <a:off x="1528763" y="3182938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08" name="AutoShape 128"/>
          <p:cNvSpPr>
            <a:spLocks noChangeArrowheads="1"/>
          </p:cNvSpPr>
          <p:nvPr/>
        </p:nvSpPr>
        <p:spPr bwMode="auto">
          <a:xfrm>
            <a:off x="7327900" y="6046788"/>
            <a:ext cx="925513" cy="327025"/>
          </a:xfrm>
          <a:prstGeom prst="wedgeRectCallout">
            <a:avLst>
              <a:gd name="adj1" fmla="val -61491"/>
              <a:gd name="adj2" fmla="val 26699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耶路撒冷</a:t>
            </a:r>
          </a:p>
        </p:txBody>
      </p:sp>
      <p:sp>
        <p:nvSpPr>
          <p:cNvPr id="20609" name="AutoShape 129"/>
          <p:cNvSpPr>
            <a:spLocks noChangeArrowheads="1"/>
          </p:cNvSpPr>
          <p:nvPr/>
        </p:nvSpPr>
        <p:spPr bwMode="auto">
          <a:xfrm>
            <a:off x="7594600" y="4687888"/>
            <a:ext cx="742950" cy="327025"/>
          </a:xfrm>
          <a:prstGeom prst="wedgeRectCallout">
            <a:avLst>
              <a:gd name="adj1" fmla="val -64315"/>
              <a:gd name="adj2" fmla="val 26699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安提阿</a:t>
            </a:r>
          </a:p>
        </p:txBody>
      </p:sp>
      <p:sp>
        <p:nvSpPr>
          <p:cNvPr id="20611" name="Freeform 131"/>
          <p:cNvSpPr>
            <a:spLocks/>
          </p:cNvSpPr>
          <p:nvPr/>
        </p:nvSpPr>
        <p:spPr bwMode="auto">
          <a:xfrm>
            <a:off x="6442075" y="5349875"/>
            <a:ext cx="355600" cy="123825"/>
          </a:xfrm>
          <a:custGeom>
            <a:avLst/>
            <a:gdLst>
              <a:gd name="T0" fmla="*/ 224 w 224"/>
              <a:gd name="T1" fmla="*/ 0 h 78"/>
              <a:gd name="T2" fmla="*/ 132 w 224"/>
              <a:gd name="T3" fmla="*/ 67 h 78"/>
              <a:gd name="T4" fmla="*/ 0 w 224"/>
              <a:gd name="T5" fmla="*/ 64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4" h="78">
                <a:moveTo>
                  <a:pt x="224" y="0"/>
                </a:moveTo>
                <a:cubicBezTo>
                  <a:pt x="209" y="11"/>
                  <a:pt x="169" y="56"/>
                  <a:pt x="132" y="67"/>
                </a:cubicBezTo>
                <a:cubicBezTo>
                  <a:pt x="95" y="78"/>
                  <a:pt x="27" y="65"/>
                  <a:pt x="0" y="6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12" name="Freeform 132"/>
          <p:cNvSpPr>
            <a:spLocks/>
          </p:cNvSpPr>
          <p:nvPr/>
        </p:nvSpPr>
        <p:spPr bwMode="auto">
          <a:xfrm>
            <a:off x="6054725" y="4797425"/>
            <a:ext cx="384175" cy="650875"/>
          </a:xfrm>
          <a:custGeom>
            <a:avLst/>
            <a:gdLst>
              <a:gd name="T0" fmla="*/ 242 w 242"/>
              <a:gd name="T1" fmla="*/ 410 h 410"/>
              <a:gd name="T2" fmla="*/ 112 w 242"/>
              <a:gd name="T3" fmla="*/ 302 h 410"/>
              <a:gd name="T4" fmla="*/ 0 w 242"/>
              <a:gd name="T5" fmla="*/ 0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2" h="410">
                <a:moveTo>
                  <a:pt x="242" y="410"/>
                </a:moveTo>
                <a:cubicBezTo>
                  <a:pt x="197" y="390"/>
                  <a:pt x="152" y="370"/>
                  <a:pt x="112" y="302"/>
                </a:cubicBezTo>
                <a:cubicBezTo>
                  <a:pt x="72" y="234"/>
                  <a:pt x="19" y="50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13" name="Freeform 133"/>
          <p:cNvSpPr>
            <a:spLocks/>
          </p:cNvSpPr>
          <p:nvPr/>
        </p:nvSpPr>
        <p:spPr bwMode="auto">
          <a:xfrm>
            <a:off x="6111875" y="4408488"/>
            <a:ext cx="749300" cy="257175"/>
          </a:xfrm>
          <a:custGeom>
            <a:avLst/>
            <a:gdLst>
              <a:gd name="T0" fmla="*/ 0 w 472"/>
              <a:gd name="T1" fmla="*/ 0 h 162"/>
              <a:gd name="T2" fmla="*/ 184 w 472"/>
              <a:gd name="T3" fmla="*/ 43 h 162"/>
              <a:gd name="T4" fmla="*/ 273 w 472"/>
              <a:gd name="T5" fmla="*/ 79 h 162"/>
              <a:gd name="T6" fmla="*/ 290 w 472"/>
              <a:gd name="T7" fmla="*/ 156 h 162"/>
              <a:gd name="T8" fmla="*/ 472 w 472"/>
              <a:gd name="T9" fmla="*/ 117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2" h="162">
                <a:moveTo>
                  <a:pt x="0" y="0"/>
                </a:moveTo>
                <a:cubicBezTo>
                  <a:pt x="69" y="15"/>
                  <a:pt x="139" y="30"/>
                  <a:pt x="184" y="43"/>
                </a:cubicBezTo>
                <a:cubicBezTo>
                  <a:pt x="229" y="56"/>
                  <a:pt x="255" y="60"/>
                  <a:pt x="273" y="79"/>
                </a:cubicBezTo>
                <a:cubicBezTo>
                  <a:pt x="291" y="98"/>
                  <a:pt x="257" y="150"/>
                  <a:pt x="290" y="156"/>
                </a:cubicBezTo>
                <a:cubicBezTo>
                  <a:pt x="323" y="162"/>
                  <a:pt x="430" y="128"/>
                  <a:pt x="472" y="11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14" name="Freeform 134"/>
          <p:cNvSpPr>
            <a:spLocks/>
          </p:cNvSpPr>
          <p:nvPr/>
        </p:nvSpPr>
        <p:spPr bwMode="auto">
          <a:xfrm>
            <a:off x="6057900" y="4822825"/>
            <a:ext cx="1303338" cy="334963"/>
          </a:xfrm>
          <a:custGeom>
            <a:avLst/>
            <a:gdLst>
              <a:gd name="T0" fmla="*/ 0 w 821"/>
              <a:gd name="T1" fmla="*/ 0 h 211"/>
              <a:gd name="T2" fmla="*/ 166 w 821"/>
              <a:gd name="T3" fmla="*/ 156 h 211"/>
              <a:gd name="T4" fmla="*/ 377 w 821"/>
              <a:gd name="T5" fmla="*/ 200 h 211"/>
              <a:gd name="T6" fmla="*/ 821 w 821"/>
              <a:gd name="T7" fmla="*/ 89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1" h="211">
                <a:moveTo>
                  <a:pt x="0" y="0"/>
                </a:moveTo>
                <a:cubicBezTo>
                  <a:pt x="51" y="61"/>
                  <a:pt x="103" y="123"/>
                  <a:pt x="166" y="156"/>
                </a:cubicBezTo>
                <a:cubicBezTo>
                  <a:pt x="229" y="189"/>
                  <a:pt x="268" y="211"/>
                  <a:pt x="377" y="200"/>
                </a:cubicBezTo>
                <a:cubicBezTo>
                  <a:pt x="486" y="189"/>
                  <a:pt x="729" y="112"/>
                  <a:pt x="821" y="89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15" name="Freeform 135"/>
          <p:cNvSpPr>
            <a:spLocks/>
          </p:cNvSpPr>
          <p:nvPr/>
        </p:nvSpPr>
        <p:spPr bwMode="auto">
          <a:xfrm>
            <a:off x="6797675" y="4945063"/>
            <a:ext cx="612775" cy="404812"/>
          </a:xfrm>
          <a:custGeom>
            <a:avLst/>
            <a:gdLst>
              <a:gd name="T0" fmla="*/ 386 w 386"/>
              <a:gd name="T1" fmla="*/ 0 h 255"/>
              <a:gd name="T2" fmla="*/ 235 w 386"/>
              <a:gd name="T3" fmla="*/ 154 h 255"/>
              <a:gd name="T4" fmla="*/ 0 w 386"/>
              <a:gd name="T5" fmla="*/ 255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6" h="255">
                <a:moveTo>
                  <a:pt x="386" y="0"/>
                </a:moveTo>
                <a:cubicBezTo>
                  <a:pt x="342" y="56"/>
                  <a:pt x="299" y="112"/>
                  <a:pt x="235" y="154"/>
                </a:cubicBezTo>
                <a:cubicBezTo>
                  <a:pt x="171" y="196"/>
                  <a:pt x="39" y="238"/>
                  <a:pt x="0" y="25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16" name="Freeform 136"/>
          <p:cNvSpPr>
            <a:spLocks/>
          </p:cNvSpPr>
          <p:nvPr/>
        </p:nvSpPr>
        <p:spPr bwMode="auto">
          <a:xfrm>
            <a:off x="6054725" y="4419600"/>
            <a:ext cx="49213" cy="381000"/>
          </a:xfrm>
          <a:custGeom>
            <a:avLst/>
            <a:gdLst>
              <a:gd name="T0" fmla="*/ 0 w 31"/>
              <a:gd name="T1" fmla="*/ 240 h 240"/>
              <a:gd name="T2" fmla="*/ 31 w 31"/>
              <a:gd name="T3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" h="240">
                <a:moveTo>
                  <a:pt x="0" y="240"/>
                </a:moveTo>
                <a:cubicBezTo>
                  <a:pt x="5" y="200"/>
                  <a:pt x="10" y="65"/>
                  <a:pt x="31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17" name="Oval 137"/>
          <p:cNvSpPr>
            <a:spLocks noChangeArrowheads="1"/>
          </p:cNvSpPr>
          <p:nvPr/>
        </p:nvSpPr>
        <p:spPr bwMode="auto">
          <a:xfrm>
            <a:off x="7372350" y="4902200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18" name="Text Box 138"/>
          <p:cNvSpPr txBox="1">
            <a:spLocks noChangeArrowheads="1"/>
          </p:cNvSpPr>
          <p:nvPr/>
        </p:nvSpPr>
        <p:spPr bwMode="auto">
          <a:xfrm>
            <a:off x="785813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彼得</a:t>
            </a:r>
          </a:p>
        </p:txBody>
      </p:sp>
      <p:sp>
        <p:nvSpPr>
          <p:cNvPr id="20619" name="Text Box 139"/>
          <p:cNvSpPr txBox="1">
            <a:spLocks noChangeArrowheads="1"/>
          </p:cNvSpPr>
          <p:nvPr/>
        </p:nvSpPr>
        <p:spPr bwMode="auto">
          <a:xfrm>
            <a:off x="1905000" y="23813"/>
            <a:ext cx="8699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司提反</a:t>
            </a:r>
          </a:p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腓利</a:t>
            </a:r>
          </a:p>
        </p:txBody>
      </p:sp>
      <p:sp>
        <p:nvSpPr>
          <p:cNvPr id="20620" name="Text Box 140"/>
          <p:cNvSpPr txBox="1">
            <a:spLocks noChangeArrowheads="1"/>
          </p:cNvSpPr>
          <p:nvPr/>
        </p:nvSpPr>
        <p:spPr bwMode="auto">
          <a:xfrm>
            <a:off x="6062663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20621" name="Text Box 141"/>
          <p:cNvSpPr txBox="1">
            <a:spLocks noChangeArrowheads="1"/>
          </p:cNvSpPr>
          <p:nvPr/>
        </p:nvSpPr>
        <p:spPr bwMode="auto">
          <a:xfrm>
            <a:off x="3201988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彼得</a:t>
            </a:r>
          </a:p>
        </p:txBody>
      </p:sp>
      <p:sp>
        <p:nvSpPr>
          <p:cNvPr id="20622" name="Text Box 142"/>
          <p:cNvSpPr txBox="1">
            <a:spLocks noChangeArrowheads="1"/>
          </p:cNvSpPr>
          <p:nvPr/>
        </p:nvSpPr>
        <p:spPr bwMode="auto">
          <a:xfrm>
            <a:off x="2711450" y="762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羅</a:t>
            </a:r>
          </a:p>
        </p:txBody>
      </p:sp>
      <p:sp>
        <p:nvSpPr>
          <p:cNvPr id="20623" name="AutoShape 143"/>
          <p:cNvSpPr>
            <a:spLocks/>
          </p:cNvSpPr>
          <p:nvPr/>
        </p:nvSpPr>
        <p:spPr bwMode="auto">
          <a:xfrm rot="16200000">
            <a:off x="1028700" y="38100"/>
            <a:ext cx="152400" cy="144780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24" name="AutoShape 144"/>
          <p:cNvSpPr>
            <a:spLocks/>
          </p:cNvSpPr>
          <p:nvPr/>
        </p:nvSpPr>
        <p:spPr bwMode="auto">
          <a:xfrm rot="16200000">
            <a:off x="2247900" y="3429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25" name="AutoShape 145"/>
          <p:cNvSpPr>
            <a:spLocks/>
          </p:cNvSpPr>
          <p:nvPr/>
        </p:nvSpPr>
        <p:spPr bwMode="auto">
          <a:xfrm rot="16200000">
            <a:off x="3443288" y="3429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26" name="AutoShape 146"/>
          <p:cNvSpPr>
            <a:spLocks/>
          </p:cNvSpPr>
          <p:nvPr/>
        </p:nvSpPr>
        <p:spPr bwMode="auto">
          <a:xfrm rot="16200000">
            <a:off x="6303963" y="-1620838"/>
            <a:ext cx="152400" cy="4765675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27" name="Rectangle 147"/>
          <p:cNvSpPr>
            <a:spLocks noChangeArrowheads="1"/>
          </p:cNvSpPr>
          <p:nvPr/>
        </p:nvSpPr>
        <p:spPr bwMode="auto">
          <a:xfrm>
            <a:off x="3957638" y="827088"/>
            <a:ext cx="614362" cy="1471612"/>
          </a:xfrm>
          <a:prstGeom prst="rect">
            <a:avLst/>
          </a:prstGeom>
          <a:noFill/>
          <a:ln w="38100">
            <a:solidFill>
              <a:srgbClr val="FF0000">
                <a:alpha val="7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29" name="Text Box 149"/>
          <p:cNvSpPr txBox="1">
            <a:spLocks noChangeArrowheads="1"/>
          </p:cNvSpPr>
          <p:nvPr/>
        </p:nvSpPr>
        <p:spPr bwMode="auto">
          <a:xfrm>
            <a:off x="4921250" y="1676400"/>
            <a:ext cx="793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第二次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旅行</a:t>
            </a:r>
          </a:p>
        </p:txBody>
      </p:sp>
      <p:sp>
        <p:nvSpPr>
          <p:cNvPr id="20630" name="Text Box 150"/>
          <p:cNvSpPr txBox="1">
            <a:spLocks noChangeArrowheads="1"/>
          </p:cNvSpPr>
          <p:nvPr/>
        </p:nvSpPr>
        <p:spPr bwMode="auto">
          <a:xfrm>
            <a:off x="5683250" y="1665288"/>
            <a:ext cx="793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第三次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旅行</a:t>
            </a:r>
          </a:p>
        </p:txBody>
      </p:sp>
      <p:sp>
        <p:nvSpPr>
          <p:cNvPr id="20631" name="Text Box 151"/>
          <p:cNvSpPr txBox="1">
            <a:spLocks noChangeArrowheads="1"/>
          </p:cNvSpPr>
          <p:nvPr/>
        </p:nvSpPr>
        <p:spPr bwMode="auto">
          <a:xfrm>
            <a:off x="8077200" y="1665288"/>
            <a:ext cx="793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第四次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旅行</a:t>
            </a:r>
          </a:p>
        </p:txBody>
      </p:sp>
      <p:sp>
        <p:nvSpPr>
          <p:cNvPr id="20632" name="Text Box 152"/>
          <p:cNvSpPr txBox="1">
            <a:spLocks noChangeArrowheads="1"/>
          </p:cNvSpPr>
          <p:nvPr/>
        </p:nvSpPr>
        <p:spPr bwMode="auto">
          <a:xfrm>
            <a:off x="6800850" y="1665288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被囚受審</a:t>
            </a:r>
          </a:p>
        </p:txBody>
      </p:sp>
      <p:sp>
        <p:nvSpPr>
          <p:cNvPr id="20633" name="AutoShape 153"/>
          <p:cNvSpPr>
            <a:spLocks/>
          </p:cNvSpPr>
          <p:nvPr/>
        </p:nvSpPr>
        <p:spPr bwMode="auto">
          <a:xfrm rot="5400000">
            <a:off x="5254625" y="1222375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34" name="AutoShape 154"/>
          <p:cNvSpPr>
            <a:spLocks/>
          </p:cNvSpPr>
          <p:nvPr/>
        </p:nvSpPr>
        <p:spPr bwMode="auto">
          <a:xfrm rot="5400000">
            <a:off x="6003132" y="1362868"/>
            <a:ext cx="152400" cy="557213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35" name="AutoShape 155"/>
          <p:cNvSpPr>
            <a:spLocks/>
          </p:cNvSpPr>
          <p:nvPr/>
        </p:nvSpPr>
        <p:spPr bwMode="auto">
          <a:xfrm rot="5400000">
            <a:off x="4193382" y="1362868"/>
            <a:ext cx="152400" cy="557213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36" name="AutoShape 156"/>
          <p:cNvSpPr>
            <a:spLocks/>
          </p:cNvSpPr>
          <p:nvPr/>
        </p:nvSpPr>
        <p:spPr bwMode="auto">
          <a:xfrm rot="5400000">
            <a:off x="8409782" y="1362868"/>
            <a:ext cx="152400" cy="557213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37" name="AutoShape 157"/>
          <p:cNvSpPr>
            <a:spLocks/>
          </p:cNvSpPr>
          <p:nvPr/>
        </p:nvSpPr>
        <p:spPr bwMode="auto">
          <a:xfrm rot="5400000">
            <a:off x="7209632" y="762793"/>
            <a:ext cx="152400" cy="1757363"/>
          </a:xfrm>
          <a:prstGeom prst="rightBrace">
            <a:avLst>
              <a:gd name="adj1" fmla="val 47887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38" name="Text Box 158"/>
          <p:cNvSpPr txBox="1">
            <a:spLocks noChangeArrowheads="1"/>
          </p:cNvSpPr>
          <p:nvPr/>
        </p:nvSpPr>
        <p:spPr bwMode="auto">
          <a:xfrm>
            <a:off x="2730500" y="1603375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信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主</a:t>
            </a:r>
          </a:p>
        </p:txBody>
      </p:sp>
      <p:sp>
        <p:nvSpPr>
          <p:cNvPr id="20639" name="Text Box 159"/>
          <p:cNvSpPr txBox="1">
            <a:spLocks noChangeArrowheads="1"/>
          </p:cNvSpPr>
          <p:nvPr/>
        </p:nvSpPr>
        <p:spPr bwMode="auto">
          <a:xfrm>
            <a:off x="4533900" y="1604963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會</a:t>
            </a:r>
          </a:p>
        </p:txBody>
      </p:sp>
      <p:sp>
        <p:nvSpPr>
          <p:cNvPr id="20641" name="Oval 161"/>
          <p:cNvSpPr>
            <a:spLocks noChangeArrowheads="1"/>
          </p:cNvSpPr>
          <p:nvPr/>
        </p:nvSpPr>
        <p:spPr bwMode="auto">
          <a:xfrm>
            <a:off x="4140200" y="3592513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42" name="Oval 162"/>
          <p:cNvSpPr>
            <a:spLocks noChangeArrowheads="1"/>
          </p:cNvSpPr>
          <p:nvPr/>
        </p:nvSpPr>
        <p:spPr bwMode="auto">
          <a:xfrm>
            <a:off x="4883150" y="3883025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0643" name="Text Box 163"/>
          <p:cNvSpPr txBox="1">
            <a:spLocks noChangeArrowheads="1"/>
          </p:cNvSpPr>
          <p:nvPr/>
        </p:nvSpPr>
        <p:spPr bwMode="auto">
          <a:xfrm>
            <a:off x="6256338" y="5518150"/>
            <a:ext cx="803275" cy="346075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居比路</a:t>
            </a:r>
          </a:p>
        </p:txBody>
      </p:sp>
      <p:sp>
        <p:nvSpPr>
          <p:cNvPr id="20644" name="Text Box 164"/>
          <p:cNvSpPr txBox="1">
            <a:spLocks noChangeArrowheads="1"/>
          </p:cNvSpPr>
          <p:nvPr/>
        </p:nvSpPr>
        <p:spPr bwMode="auto">
          <a:xfrm>
            <a:off x="6149975" y="3992563"/>
            <a:ext cx="803275" cy="346075"/>
          </a:xfrm>
          <a:prstGeom prst="rect">
            <a:avLst/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加拉太</a:t>
            </a:r>
          </a:p>
        </p:txBody>
      </p:sp>
      <p:sp>
        <p:nvSpPr>
          <p:cNvPr id="20628" name="Text Box 148"/>
          <p:cNvSpPr txBox="1">
            <a:spLocks noChangeArrowheads="1"/>
          </p:cNvSpPr>
          <p:nvPr/>
        </p:nvSpPr>
        <p:spPr bwMode="auto">
          <a:xfrm>
            <a:off x="3862388" y="1676400"/>
            <a:ext cx="793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第一次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旅行</a:t>
            </a:r>
          </a:p>
        </p:txBody>
      </p:sp>
      <p:sp>
        <p:nvSpPr>
          <p:cNvPr id="20645" name="Text Box 165"/>
          <p:cNvSpPr txBox="1">
            <a:spLocks noChangeArrowheads="1"/>
          </p:cNvSpPr>
          <p:nvPr/>
        </p:nvSpPr>
        <p:spPr bwMode="auto">
          <a:xfrm>
            <a:off x="252413" y="1690688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使徒行傳</a:t>
            </a:r>
          </a:p>
        </p:txBody>
      </p:sp>
    </p:spTree>
    <p:extLst>
      <p:ext uri="{BB962C8B-B14F-4D97-AF65-F5344CB8AC3E}">
        <p14:creationId xmlns:p14="http://schemas.microsoft.com/office/powerpoint/2010/main" val="334469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2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4" dur="500"/>
                                        <p:tgtEl>
                                          <p:spTgt spid="2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2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3" grpId="0" animBg="1"/>
      <p:bldP spid="20605" grpId="0" animBg="1"/>
      <p:bldP spid="20606" grpId="0" animBg="1"/>
      <p:bldP spid="20607" grpId="0" animBg="1"/>
      <p:bldP spid="20608" grpId="0" animBg="1"/>
      <p:bldP spid="20609" grpId="0" animBg="1"/>
      <p:bldP spid="20617" grpId="0" animBg="1"/>
      <p:bldP spid="20627" grpId="0" animBg="1"/>
      <p:bldP spid="20629" grpId="0"/>
      <p:bldP spid="20630" grpId="0"/>
      <p:bldP spid="20631" grpId="0"/>
      <p:bldP spid="20632" grpId="0"/>
      <p:bldP spid="20633" grpId="0" animBg="1"/>
      <p:bldP spid="20634" grpId="0" animBg="1"/>
      <p:bldP spid="20635" grpId="0" animBg="1"/>
      <p:bldP spid="20636" grpId="0" animBg="1"/>
      <p:bldP spid="20637" grpId="0" animBg="1"/>
      <p:bldP spid="20638" grpId="0"/>
      <p:bldP spid="20639" grpId="0"/>
      <p:bldP spid="20641" grpId="0" animBg="1"/>
      <p:bldP spid="20642" grpId="0" animBg="1"/>
      <p:bldP spid="20643" grpId="0" animBg="1"/>
      <p:bldP spid="20644" grpId="0" animBg="1"/>
      <p:bldP spid="206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357188" y="914400"/>
          <a:ext cx="8429625" cy="609600"/>
        </p:xfrm>
        <a:graphic>
          <a:graphicData uri="http://schemas.openxmlformats.org/drawingml/2006/table">
            <a:tbl>
              <a:tblPr/>
              <a:tblGrid>
                <a:gridCol w="301625">
                  <a:extLst>
                    <a:ext uri="{9D8B030D-6E8A-4147-A177-3AD203B41FA5}">
                      <a16:colId xmlns:a16="http://schemas.microsoft.com/office/drawing/2014/main" val="2426156262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44904366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62880070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46362827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897971970"/>
                    </a:ext>
                  </a:extLst>
                </a:gridCol>
                <a:gridCol w="303213">
                  <a:extLst>
                    <a:ext uri="{9D8B030D-6E8A-4147-A177-3AD203B41FA5}">
                      <a16:colId xmlns:a16="http://schemas.microsoft.com/office/drawing/2014/main" val="3603547948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332705873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2087231347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427754638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28470600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926323082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4009041634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3318261255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997946410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9558915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362991817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366843174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44438807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107468767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204838615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62424942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44469553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96305775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413889138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277906767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797737585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87361978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902207751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30679"/>
                  </a:ext>
                </a:extLst>
              </a:tr>
            </a:tbl>
          </a:graphicData>
        </a:graphic>
      </p:graphicFrame>
      <p:graphicFrame>
        <p:nvGraphicFramePr>
          <p:cNvPr id="21566" name="Group 62"/>
          <p:cNvGraphicFramePr>
            <a:graphicFrameLocks noGrp="1"/>
          </p:cNvGraphicFramePr>
          <p:nvPr/>
        </p:nvGraphicFramePr>
        <p:xfrm>
          <a:off x="357188" y="914400"/>
          <a:ext cx="8429625" cy="609600"/>
        </p:xfrm>
        <a:graphic>
          <a:graphicData uri="http://schemas.openxmlformats.org/drawingml/2006/table">
            <a:tbl>
              <a:tblPr/>
              <a:tblGrid>
                <a:gridCol w="301625">
                  <a:extLst>
                    <a:ext uri="{9D8B030D-6E8A-4147-A177-3AD203B41FA5}">
                      <a16:colId xmlns:a16="http://schemas.microsoft.com/office/drawing/2014/main" val="2869240080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80688270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24591078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88208529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649649149"/>
                    </a:ext>
                  </a:extLst>
                </a:gridCol>
                <a:gridCol w="303213">
                  <a:extLst>
                    <a:ext uri="{9D8B030D-6E8A-4147-A177-3AD203B41FA5}">
                      <a16:colId xmlns:a16="http://schemas.microsoft.com/office/drawing/2014/main" val="3750525480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773744836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3642726621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193650338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54062849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316907708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34415285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90874449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3432262552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037198345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302813385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60237974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14701632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073415931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329211625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3793143300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343720027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8157561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092629927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3077173949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4066969845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13140861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725245438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331100"/>
                  </a:ext>
                </a:extLst>
              </a:tr>
            </a:tbl>
          </a:graphicData>
        </a:graphic>
      </p:graphicFrame>
      <p:pic>
        <p:nvPicPr>
          <p:cNvPr id="21626" name="Picture 122" descr="ActsMap_Roman_Borders_Pauls_Trave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370138"/>
            <a:ext cx="6667500" cy="4310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27" name="Oval 123"/>
          <p:cNvSpPr>
            <a:spLocks noChangeArrowheads="1"/>
          </p:cNvSpPr>
          <p:nvPr/>
        </p:nvSpPr>
        <p:spPr bwMode="auto">
          <a:xfrm>
            <a:off x="1528763" y="3182938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28" name="AutoShape 124"/>
          <p:cNvSpPr>
            <a:spLocks noChangeArrowheads="1"/>
          </p:cNvSpPr>
          <p:nvPr/>
        </p:nvSpPr>
        <p:spPr bwMode="auto">
          <a:xfrm>
            <a:off x="7327900" y="6046788"/>
            <a:ext cx="925513" cy="327025"/>
          </a:xfrm>
          <a:prstGeom prst="wedgeRectCallout">
            <a:avLst>
              <a:gd name="adj1" fmla="val -61491"/>
              <a:gd name="adj2" fmla="val 26699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耶路撒冷</a:t>
            </a:r>
          </a:p>
        </p:txBody>
      </p:sp>
      <p:sp>
        <p:nvSpPr>
          <p:cNvPr id="21629" name="AutoShape 125"/>
          <p:cNvSpPr>
            <a:spLocks noChangeArrowheads="1"/>
          </p:cNvSpPr>
          <p:nvPr/>
        </p:nvSpPr>
        <p:spPr bwMode="auto">
          <a:xfrm>
            <a:off x="7594600" y="4687888"/>
            <a:ext cx="742950" cy="327025"/>
          </a:xfrm>
          <a:prstGeom prst="wedgeRectCallout">
            <a:avLst>
              <a:gd name="adj1" fmla="val -64315"/>
              <a:gd name="adj2" fmla="val 26699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安提阿</a:t>
            </a:r>
          </a:p>
        </p:txBody>
      </p:sp>
      <p:sp>
        <p:nvSpPr>
          <p:cNvPr id="21630" name="AutoShape 126"/>
          <p:cNvSpPr>
            <a:spLocks noChangeArrowheads="1"/>
          </p:cNvSpPr>
          <p:nvPr/>
        </p:nvSpPr>
        <p:spPr bwMode="auto">
          <a:xfrm>
            <a:off x="4305300" y="2960688"/>
            <a:ext cx="742950" cy="327025"/>
          </a:xfrm>
          <a:prstGeom prst="wedgeRectCallout">
            <a:avLst>
              <a:gd name="adj1" fmla="val -21153"/>
              <a:gd name="adj2" fmla="val 81556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21631" name="AutoShape 127"/>
          <p:cNvSpPr>
            <a:spLocks noChangeArrowheads="1"/>
          </p:cNvSpPr>
          <p:nvPr/>
        </p:nvSpPr>
        <p:spPr bwMode="auto">
          <a:xfrm>
            <a:off x="3181350" y="4279900"/>
            <a:ext cx="742950" cy="327025"/>
          </a:xfrm>
          <a:prstGeom prst="wedgeRectCallout">
            <a:avLst>
              <a:gd name="adj1" fmla="val 63676"/>
              <a:gd name="adj2" fmla="val 1941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21633" name="Freeform 129"/>
          <p:cNvSpPr>
            <a:spLocks/>
          </p:cNvSpPr>
          <p:nvPr/>
        </p:nvSpPr>
        <p:spPr bwMode="auto">
          <a:xfrm>
            <a:off x="6111875" y="4408488"/>
            <a:ext cx="749300" cy="257175"/>
          </a:xfrm>
          <a:custGeom>
            <a:avLst/>
            <a:gdLst>
              <a:gd name="T0" fmla="*/ 0 w 472"/>
              <a:gd name="T1" fmla="*/ 0 h 162"/>
              <a:gd name="T2" fmla="*/ 184 w 472"/>
              <a:gd name="T3" fmla="*/ 43 h 162"/>
              <a:gd name="T4" fmla="*/ 273 w 472"/>
              <a:gd name="T5" fmla="*/ 79 h 162"/>
              <a:gd name="T6" fmla="*/ 290 w 472"/>
              <a:gd name="T7" fmla="*/ 156 h 162"/>
              <a:gd name="T8" fmla="*/ 472 w 472"/>
              <a:gd name="T9" fmla="*/ 117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2" h="162">
                <a:moveTo>
                  <a:pt x="0" y="0"/>
                </a:moveTo>
                <a:cubicBezTo>
                  <a:pt x="69" y="15"/>
                  <a:pt x="139" y="30"/>
                  <a:pt x="184" y="43"/>
                </a:cubicBezTo>
                <a:cubicBezTo>
                  <a:pt x="229" y="56"/>
                  <a:pt x="255" y="60"/>
                  <a:pt x="273" y="79"/>
                </a:cubicBezTo>
                <a:cubicBezTo>
                  <a:pt x="291" y="98"/>
                  <a:pt x="257" y="150"/>
                  <a:pt x="290" y="156"/>
                </a:cubicBezTo>
                <a:cubicBezTo>
                  <a:pt x="323" y="162"/>
                  <a:pt x="430" y="128"/>
                  <a:pt x="472" y="11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34" name="Freeform 130"/>
          <p:cNvSpPr>
            <a:spLocks/>
          </p:cNvSpPr>
          <p:nvPr/>
        </p:nvSpPr>
        <p:spPr bwMode="auto">
          <a:xfrm>
            <a:off x="6854825" y="4557713"/>
            <a:ext cx="581025" cy="392112"/>
          </a:xfrm>
          <a:custGeom>
            <a:avLst/>
            <a:gdLst>
              <a:gd name="T0" fmla="*/ 354 w 366"/>
              <a:gd name="T1" fmla="*/ 247 h 247"/>
              <a:gd name="T2" fmla="*/ 352 w 366"/>
              <a:gd name="T3" fmla="*/ 151 h 247"/>
              <a:gd name="T4" fmla="*/ 271 w 366"/>
              <a:gd name="T5" fmla="*/ 141 h 247"/>
              <a:gd name="T6" fmla="*/ 153 w 366"/>
              <a:gd name="T7" fmla="*/ 172 h 247"/>
              <a:gd name="T8" fmla="*/ 132 w 366"/>
              <a:gd name="T9" fmla="*/ 74 h 247"/>
              <a:gd name="T10" fmla="*/ 81 w 366"/>
              <a:gd name="T11" fmla="*/ 9 h 247"/>
              <a:gd name="T12" fmla="*/ 0 w 366"/>
              <a:gd name="T13" fmla="*/ 21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6" h="247">
                <a:moveTo>
                  <a:pt x="354" y="247"/>
                </a:moveTo>
                <a:cubicBezTo>
                  <a:pt x="354" y="231"/>
                  <a:pt x="366" y="169"/>
                  <a:pt x="352" y="151"/>
                </a:cubicBezTo>
                <a:cubicBezTo>
                  <a:pt x="338" y="133"/>
                  <a:pt x="304" y="138"/>
                  <a:pt x="271" y="141"/>
                </a:cubicBezTo>
                <a:cubicBezTo>
                  <a:pt x="238" y="144"/>
                  <a:pt x="176" y="183"/>
                  <a:pt x="153" y="172"/>
                </a:cubicBezTo>
                <a:cubicBezTo>
                  <a:pt x="130" y="161"/>
                  <a:pt x="144" y="101"/>
                  <a:pt x="132" y="74"/>
                </a:cubicBezTo>
                <a:cubicBezTo>
                  <a:pt x="120" y="47"/>
                  <a:pt x="103" y="18"/>
                  <a:pt x="81" y="9"/>
                </a:cubicBezTo>
                <a:cubicBezTo>
                  <a:pt x="59" y="0"/>
                  <a:pt x="25" y="15"/>
                  <a:pt x="0" y="21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36" name="Freeform 132"/>
          <p:cNvSpPr>
            <a:spLocks/>
          </p:cNvSpPr>
          <p:nvPr/>
        </p:nvSpPr>
        <p:spPr bwMode="auto">
          <a:xfrm>
            <a:off x="4930775" y="3752850"/>
            <a:ext cx="1176338" cy="658813"/>
          </a:xfrm>
          <a:custGeom>
            <a:avLst/>
            <a:gdLst>
              <a:gd name="T0" fmla="*/ 741 w 741"/>
              <a:gd name="T1" fmla="*/ 415 h 415"/>
              <a:gd name="T2" fmla="*/ 674 w 741"/>
              <a:gd name="T3" fmla="*/ 218 h 415"/>
              <a:gd name="T4" fmla="*/ 544 w 741"/>
              <a:gd name="T5" fmla="*/ 96 h 415"/>
              <a:gd name="T6" fmla="*/ 398 w 741"/>
              <a:gd name="T7" fmla="*/ 38 h 415"/>
              <a:gd name="T8" fmla="*/ 206 w 741"/>
              <a:gd name="T9" fmla="*/ 5 h 415"/>
              <a:gd name="T10" fmla="*/ 115 w 741"/>
              <a:gd name="T11" fmla="*/ 10 h 415"/>
              <a:gd name="T12" fmla="*/ 26 w 741"/>
              <a:gd name="T13" fmla="*/ 62 h 415"/>
              <a:gd name="T14" fmla="*/ 0 w 741"/>
              <a:gd name="T15" fmla="*/ 127 h 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41" h="415">
                <a:moveTo>
                  <a:pt x="741" y="415"/>
                </a:moveTo>
                <a:cubicBezTo>
                  <a:pt x="724" y="343"/>
                  <a:pt x="707" y="271"/>
                  <a:pt x="674" y="218"/>
                </a:cubicBezTo>
                <a:cubicBezTo>
                  <a:pt x="641" y="165"/>
                  <a:pt x="590" y="126"/>
                  <a:pt x="544" y="96"/>
                </a:cubicBezTo>
                <a:cubicBezTo>
                  <a:pt x="498" y="66"/>
                  <a:pt x="454" y="53"/>
                  <a:pt x="398" y="38"/>
                </a:cubicBezTo>
                <a:cubicBezTo>
                  <a:pt x="342" y="23"/>
                  <a:pt x="253" y="10"/>
                  <a:pt x="206" y="5"/>
                </a:cubicBezTo>
                <a:cubicBezTo>
                  <a:pt x="159" y="0"/>
                  <a:pt x="145" y="1"/>
                  <a:pt x="115" y="10"/>
                </a:cubicBezTo>
                <a:cubicBezTo>
                  <a:pt x="85" y="19"/>
                  <a:pt x="45" y="42"/>
                  <a:pt x="26" y="62"/>
                </a:cubicBezTo>
                <a:cubicBezTo>
                  <a:pt x="7" y="82"/>
                  <a:pt x="8" y="104"/>
                  <a:pt x="0" y="12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37" name="Freeform 133"/>
          <p:cNvSpPr>
            <a:spLocks/>
          </p:cNvSpPr>
          <p:nvPr/>
        </p:nvSpPr>
        <p:spPr bwMode="auto">
          <a:xfrm>
            <a:off x="4518025" y="3467100"/>
            <a:ext cx="407988" cy="476250"/>
          </a:xfrm>
          <a:custGeom>
            <a:avLst/>
            <a:gdLst>
              <a:gd name="T0" fmla="*/ 257 w 257"/>
              <a:gd name="T1" fmla="*/ 300 h 300"/>
              <a:gd name="T2" fmla="*/ 233 w 257"/>
              <a:gd name="T3" fmla="*/ 166 h 300"/>
              <a:gd name="T4" fmla="*/ 180 w 257"/>
              <a:gd name="T5" fmla="*/ 103 h 300"/>
              <a:gd name="T6" fmla="*/ 0 w 257"/>
              <a:gd name="T7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7" h="300">
                <a:moveTo>
                  <a:pt x="257" y="300"/>
                </a:moveTo>
                <a:cubicBezTo>
                  <a:pt x="251" y="249"/>
                  <a:pt x="246" y="199"/>
                  <a:pt x="233" y="166"/>
                </a:cubicBezTo>
                <a:cubicBezTo>
                  <a:pt x="220" y="133"/>
                  <a:pt x="219" y="131"/>
                  <a:pt x="180" y="103"/>
                </a:cubicBezTo>
                <a:cubicBezTo>
                  <a:pt x="141" y="75"/>
                  <a:pt x="30" y="17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38" name="Freeform 134"/>
          <p:cNvSpPr>
            <a:spLocks/>
          </p:cNvSpPr>
          <p:nvPr/>
        </p:nvSpPr>
        <p:spPr bwMode="auto">
          <a:xfrm>
            <a:off x="4030663" y="3684588"/>
            <a:ext cx="398462" cy="879475"/>
          </a:xfrm>
          <a:custGeom>
            <a:avLst/>
            <a:gdLst>
              <a:gd name="T0" fmla="*/ 0 w 251"/>
              <a:gd name="T1" fmla="*/ 0 h 554"/>
              <a:gd name="T2" fmla="*/ 75 w 251"/>
              <a:gd name="T3" fmla="*/ 129 h 554"/>
              <a:gd name="T4" fmla="*/ 135 w 251"/>
              <a:gd name="T5" fmla="*/ 245 h 554"/>
              <a:gd name="T6" fmla="*/ 135 w 251"/>
              <a:gd name="T7" fmla="*/ 276 h 554"/>
              <a:gd name="T8" fmla="*/ 72 w 251"/>
              <a:gd name="T9" fmla="*/ 300 h 554"/>
              <a:gd name="T10" fmla="*/ 65 w 251"/>
              <a:gd name="T11" fmla="*/ 329 h 554"/>
              <a:gd name="T12" fmla="*/ 139 w 251"/>
              <a:gd name="T13" fmla="*/ 374 h 554"/>
              <a:gd name="T14" fmla="*/ 178 w 251"/>
              <a:gd name="T15" fmla="*/ 429 h 554"/>
              <a:gd name="T16" fmla="*/ 233 w 251"/>
              <a:gd name="T17" fmla="*/ 449 h 554"/>
              <a:gd name="T18" fmla="*/ 247 w 251"/>
              <a:gd name="T19" fmla="*/ 513 h 554"/>
              <a:gd name="T20" fmla="*/ 209 w 251"/>
              <a:gd name="T21" fmla="*/ 554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51" h="554">
                <a:moveTo>
                  <a:pt x="0" y="0"/>
                </a:moveTo>
                <a:cubicBezTo>
                  <a:pt x="13" y="22"/>
                  <a:pt x="53" y="88"/>
                  <a:pt x="75" y="129"/>
                </a:cubicBezTo>
                <a:cubicBezTo>
                  <a:pt x="97" y="170"/>
                  <a:pt x="125" y="221"/>
                  <a:pt x="135" y="245"/>
                </a:cubicBezTo>
                <a:cubicBezTo>
                  <a:pt x="145" y="269"/>
                  <a:pt x="145" y="267"/>
                  <a:pt x="135" y="276"/>
                </a:cubicBezTo>
                <a:cubicBezTo>
                  <a:pt x="125" y="285"/>
                  <a:pt x="84" y="291"/>
                  <a:pt x="72" y="300"/>
                </a:cubicBezTo>
                <a:cubicBezTo>
                  <a:pt x="60" y="309"/>
                  <a:pt x="54" y="317"/>
                  <a:pt x="65" y="329"/>
                </a:cubicBezTo>
                <a:cubicBezTo>
                  <a:pt x="76" y="341"/>
                  <a:pt x="120" y="357"/>
                  <a:pt x="139" y="374"/>
                </a:cubicBezTo>
                <a:cubicBezTo>
                  <a:pt x="158" y="391"/>
                  <a:pt x="162" y="417"/>
                  <a:pt x="178" y="429"/>
                </a:cubicBezTo>
                <a:cubicBezTo>
                  <a:pt x="194" y="441"/>
                  <a:pt x="222" y="435"/>
                  <a:pt x="233" y="449"/>
                </a:cubicBezTo>
                <a:cubicBezTo>
                  <a:pt x="244" y="463"/>
                  <a:pt x="251" y="496"/>
                  <a:pt x="247" y="513"/>
                </a:cubicBezTo>
                <a:cubicBezTo>
                  <a:pt x="243" y="530"/>
                  <a:pt x="215" y="547"/>
                  <a:pt x="209" y="55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39" name="Freeform 135"/>
          <p:cNvSpPr>
            <a:spLocks/>
          </p:cNvSpPr>
          <p:nvPr/>
        </p:nvSpPr>
        <p:spPr bwMode="auto">
          <a:xfrm>
            <a:off x="4125913" y="4438650"/>
            <a:ext cx="233362" cy="117475"/>
          </a:xfrm>
          <a:custGeom>
            <a:avLst/>
            <a:gdLst>
              <a:gd name="T0" fmla="*/ 147 w 147"/>
              <a:gd name="T1" fmla="*/ 74 h 74"/>
              <a:gd name="T2" fmla="*/ 115 w 147"/>
              <a:gd name="T3" fmla="*/ 5 h 74"/>
              <a:gd name="T4" fmla="*/ 0 w 147"/>
              <a:gd name="T5" fmla="*/ 43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" h="74">
                <a:moveTo>
                  <a:pt x="147" y="74"/>
                </a:moveTo>
                <a:cubicBezTo>
                  <a:pt x="143" y="42"/>
                  <a:pt x="139" y="10"/>
                  <a:pt x="115" y="5"/>
                </a:cubicBezTo>
                <a:cubicBezTo>
                  <a:pt x="91" y="0"/>
                  <a:pt x="26" y="34"/>
                  <a:pt x="0" y="4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40" name="Freeform 136"/>
          <p:cNvSpPr>
            <a:spLocks/>
          </p:cNvSpPr>
          <p:nvPr/>
        </p:nvSpPr>
        <p:spPr bwMode="auto">
          <a:xfrm>
            <a:off x="4103688" y="4479925"/>
            <a:ext cx="1069975" cy="173038"/>
          </a:xfrm>
          <a:custGeom>
            <a:avLst/>
            <a:gdLst>
              <a:gd name="T0" fmla="*/ 0 w 674"/>
              <a:gd name="T1" fmla="*/ 17 h 109"/>
              <a:gd name="T2" fmla="*/ 204 w 674"/>
              <a:gd name="T3" fmla="*/ 92 h 109"/>
              <a:gd name="T4" fmla="*/ 309 w 674"/>
              <a:gd name="T5" fmla="*/ 106 h 109"/>
              <a:gd name="T6" fmla="*/ 444 w 674"/>
              <a:gd name="T7" fmla="*/ 75 h 109"/>
              <a:gd name="T8" fmla="*/ 612 w 674"/>
              <a:gd name="T9" fmla="*/ 17 h 109"/>
              <a:gd name="T10" fmla="*/ 674 w 674"/>
              <a:gd name="T11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4" h="109">
                <a:moveTo>
                  <a:pt x="0" y="17"/>
                </a:moveTo>
                <a:cubicBezTo>
                  <a:pt x="76" y="47"/>
                  <a:pt x="153" y="77"/>
                  <a:pt x="204" y="92"/>
                </a:cubicBezTo>
                <a:cubicBezTo>
                  <a:pt x="255" y="107"/>
                  <a:pt x="269" y="109"/>
                  <a:pt x="309" y="106"/>
                </a:cubicBezTo>
                <a:cubicBezTo>
                  <a:pt x="349" y="103"/>
                  <a:pt x="394" y="90"/>
                  <a:pt x="444" y="75"/>
                </a:cubicBezTo>
                <a:cubicBezTo>
                  <a:pt x="494" y="60"/>
                  <a:pt x="574" y="29"/>
                  <a:pt x="612" y="17"/>
                </a:cubicBezTo>
                <a:cubicBezTo>
                  <a:pt x="650" y="5"/>
                  <a:pt x="635" y="16"/>
                  <a:pt x="674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41" name="Oval 137"/>
          <p:cNvSpPr>
            <a:spLocks noChangeArrowheads="1"/>
          </p:cNvSpPr>
          <p:nvPr/>
        </p:nvSpPr>
        <p:spPr bwMode="auto">
          <a:xfrm>
            <a:off x="4052888" y="4452938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42" name="Freeform 138"/>
          <p:cNvSpPr>
            <a:spLocks/>
          </p:cNvSpPr>
          <p:nvPr/>
        </p:nvSpPr>
        <p:spPr bwMode="auto">
          <a:xfrm>
            <a:off x="5080000" y="4484688"/>
            <a:ext cx="2025650" cy="1436687"/>
          </a:xfrm>
          <a:custGeom>
            <a:avLst/>
            <a:gdLst>
              <a:gd name="T0" fmla="*/ 57 w 1276"/>
              <a:gd name="T1" fmla="*/ 0 h 905"/>
              <a:gd name="T2" fmla="*/ 2 w 1276"/>
              <a:gd name="T3" fmla="*/ 91 h 905"/>
              <a:gd name="T4" fmla="*/ 45 w 1276"/>
              <a:gd name="T5" fmla="*/ 180 h 905"/>
              <a:gd name="T6" fmla="*/ 71 w 1276"/>
              <a:gd name="T7" fmla="*/ 281 h 905"/>
              <a:gd name="T8" fmla="*/ 155 w 1276"/>
              <a:gd name="T9" fmla="*/ 300 h 905"/>
              <a:gd name="T10" fmla="*/ 239 w 1276"/>
              <a:gd name="T11" fmla="*/ 276 h 905"/>
              <a:gd name="T12" fmla="*/ 381 w 1276"/>
              <a:gd name="T13" fmla="*/ 377 h 905"/>
              <a:gd name="T14" fmla="*/ 846 w 1276"/>
              <a:gd name="T15" fmla="*/ 660 h 905"/>
              <a:gd name="T16" fmla="*/ 1276 w 1276"/>
              <a:gd name="T17" fmla="*/ 905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6" h="905">
                <a:moveTo>
                  <a:pt x="57" y="0"/>
                </a:moveTo>
                <a:cubicBezTo>
                  <a:pt x="30" y="30"/>
                  <a:pt x="4" y="61"/>
                  <a:pt x="2" y="91"/>
                </a:cubicBezTo>
                <a:cubicBezTo>
                  <a:pt x="0" y="121"/>
                  <a:pt x="33" y="148"/>
                  <a:pt x="45" y="180"/>
                </a:cubicBezTo>
                <a:cubicBezTo>
                  <a:pt x="57" y="212"/>
                  <a:pt x="53" y="261"/>
                  <a:pt x="71" y="281"/>
                </a:cubicBezTo>
                <a:cubicBezTo>
                  <a:pt x="89" y="301"/>
                  <a:pt x="127" y="301"/>
                  <a:pt x="155" y="300"/>
                </a:cubicBezTo>
                <a:cubicBezTo>
                  <a:pt x="183" y="299"/>
                  <a:pt x="201" y="263"/>
                  <a:pt x="239" y="276"/>
                </a:cubicBezTo>
                <a:cubicBezTo>
                  <a:pt x="277" y="289"/>
                  <a:pt x="280" y="313"/>
                  <a:pt x="381" y="377"/>
                </a:cubicBezTo>
                <a:cubicBezTo>
                  <a:pt x="482" y="441"/>
                  <a:pt x="697" y="572"/>
                  <a:pt x="846" y="660"/>
                </a:cubicBezTo>
                <a:cubicBezTo>
                  <a:pt x="995" y="748"/>
                  <a:pt x="1181" y="858"/>
                  <a:pt x="1276" y="90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45" name="Freeform 141"/>
          <p:cNvSpPr>
            <a:spLocks/>
          </p:cNvSpPr>
          <p:nvPr/>
        </p:nvSpPr>
        <p:spPr bwMode="auto">
          <a:xfrm>
            <a:off x="7059613" y="6142038"/>
            <a:ext cx="84137" cy="185737"/>
          </a:xfrm>
          <a:custGeom>
            <a:avLst/>
            <a:gdLst>
              <a:gd name="T0" fmla="*/ 0 w 53"/>
              <a:gd name="T1" fmla="*/ 0 h 117"/>
              <a:gd name="T2" fmla="*/ 53 w 53"/>
              <a:gd name="T3" fmla="*/ 117 h 11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3" h="117">
                <a:moveTo>
                  <a:pt x="0" y="0"/>
                </a:moveTo>
                <a:cubicBezTo>
                  <a:pt x="8" y="20"/>
                  <a:pt x="42" y="93"/>
                  <a:pt x="53" y="11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46" name="Freeform 142"/>
          <p:cNvSpPr>
            <a:spLocks/>
          </p:cNvSpPr>
          <p:nvPr/>
        </p:nvSpPr>
        <p:spPr bwMode="auto">
          <a:xfrm>
            <a:off x="7135813" y="4956175"/>
            <a:ext cx="422275" cy="1371600"/>
          </a:xfrm>
          <a:custGeom>
            <a:avLst/>
            <a:gdLst>
              <a:gd name="T0" fmla="*/ 0 w 266"/>
              <a:gd name="T1" fmla="*/ 864 h 864"/>
              <a:gd name="T2" fmla="*/ 51 w 266"/>
              <a:gd name="T3" fmla="*/ 771 h 864"/>
              <a:gd name="T4" fmla="*/ 60 w 266"/>
              <a:gd name="T5" fmla="*/ 675 h 864"/>
              <a:gd name="T6" fmla="*/ 226 w 266"/>
              <a:gd name="T7" fmla="*/ 581 h 864"/>
              <a:gd name="T8" fmla="*/ 259 w 266"/>
              <a:gd name="T9" fmla="*/ 332 h 864"/>
              <a:gd name="T10" fmla="*/ 185 w 266"/>
              <a:gd name="T11" fmla="*/ 224 h 864"/>
              <a:gd name="T12" fmla="*/ 177 w 266"/>
              <a:gd name="T13" fmla="*/ 0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6" h="864">
                <a:moveTo>
                  <a:pt x="0" y="864"/>
                </a:moveTo>
                <a:cubicBezTo>
                  <a:pt x="20" y="833"/>
                  <a:pt x="41" y="802"/>
                  <a:pt x="51" y="771"/>
                </a:cubicBezTo>
                <a:cubicBezTo>
                  <a:pt x="61" y="740"/>
                  <a:pt x="31" y="707"/>
                  <a:pt x="60" y="675"/>
                </a:cubicBezTo>
                <a:cubicBezTo>
                  <a:pt x="89" y="643"/>
                  <a:pt x="193" y="638"/>
                  <a:pt x="226" y="581"/>
                </a:cubicBezTo>
                <a:cubicBezTo>
                  <a:pt x="259" y="524"/>
                  <a:pt x="266" y="391"/>
                  <a:pt x="259" y="332"/>
                </a:cubicBezTo>
                <a:cubicBezTo>
                  <a:pt x="252" y="273"/>
                  <a:pt x="199" y="279"/>
                  <a:pt x="185" y="224"/>
                </a:cubicBezTo>
                <a:cubicBezTo>
                  <a:pt x="171" y="169"/>
                  <a:pt x="179" y="47"/>
                  <a:pt x="177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47" name="Oval 143"/>
          <p:cNvSpPr>
            <a:spLocks noChangeArrowheads="1"/>
          </p:cNvSpPr>
          <p:nvPr/>
        </p:nvSpPr>
        <p:spPr bwMode="auto">
          <a:xfrm>
            <a:off x="7097713" y="6276975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48" name="Freeform 144"/>
          <p:cNvSpPr>
            <a:spLocks/>
          </p:cNvSpPr>
          <p:nvPr/>
        </p:nvSpPr>
        <p:spPr bwMode="auto">
          <a:xfrm>
            <a:off x="4030663" y="3467100"/>
            <a:ext cx="465137" cy="217488"/>
          </a:xfrm>
          <a:custGeom>
            <a:avLst/>
            <a:gdLst>
              <a:gd name="T0" fmla="*/ 293 w 293"/>
              <a:gd name="T1" fmla="*/ 0 h 137"/>
              <a:gd name="T2" fmla="*/ 228 w 293"/>
              <a:gd name="T3" fmla="*/ 62 h 137"/>
              <a:gd name="T4" fmla="*/ 96 w 293"/>
              <a:gd name="T5" fmla="*/ 108 h 137"/>
              <a:gd name="T6" fmla="*/ 0 w 293"/>
              <a:gd name="T7" fmla="*/ 137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" h="137">
                <a:moveTo>
                  <a:pt x="293" y="0"/>
                </a:moveTo>
                <a:cubicBezTo>
                  <a:pt x="277" y="22"/>
                  <a:pt x="261" y="44"/>
                  <a:pt x="228" y="62"/>
                </a:cubicBezTo>
                <a:cubicBezTo>
                  <a:pt x="195" y="80"/>
                  <a:pt x="134" y="96"/>
                  <a:pt x="96" y="108"/>
                </a:cubicBezTo>
                <a:cubicBezTo>
                  <a:pt x="58" y="120"/>
                  <a:pt x="16" y="132"/>
                  <a:pt x="0" y="13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49" name="Oval 145"/>
          <p:cNvSpPr>
            <a:spLocks noChangeArrowheads="1"/>
          </p:cNvSpPr>
          <p:nvPr/>
        </p:nvSpPr>
        <p:spPr bwMode="auto">
          <a:xfrm>
            <a:off x="4467225" y="3413125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50" name="Freeform 146"/>
          <p:cNvSpPr>
            <a:spLocks/>
          </p:cNvSpPr>
          <p:nvPr/>
        </p:nvSpPr>
        <p:spPr bwMode="auto">
          <a:xfrm>
            <a:off x="7019925" y="5930900"/>
            <a:ext cx="104775" cy="195263"/>
          </a:xfrm>
          <a:custGeom>
            <a:avLst/>
            <a:gdLst>
              <a:gd name="T0" fmla="*/ 66 w 66"/>
              <a:gd name="T1" fmla="*/ 0 h 123"/>
              <a:gd name="T2" fmla="*/ 8 w 66"/>
              <a:gd name="T3" fmla="*/ 63 h 123"/>
              <a:gd name="T4" fmla="*/ 18 w 66"/>
              <a:gd name="T5" fmla="*/ 12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" h="123">
                <a:moveTo>
                  <a:pt x="66" y="0"/>
                </a:moveTo>
                <a:cubicBezTo>
                  <a:pt x="56" y="10"/>
                  <a:pt x="16" y="43"/>
                  <a:pt x="8" y="63"/>
                </a:cubicBezTo>
                <a:cubicBezTo>
                  <a:pt x="0" y="83"/>
                  <a:pt x="16" y="111"/>
                  <a:pt x="18" y="1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52" name="Text Box 148"/>
          <p:cNvSpPr txBox="1">
            <a:spLocks noChangeArrowheads="1"/>
          </p:cNvSpPr>
          <p:nvPr/>
        </p:nvSpPr>
        <p:spPr bwMode="auto">
          <a:xfrm>
            <a:off x="785813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彼得</a:t>
            </a:r>
          </a:p>
        </p:txBody>
      </p:sp>
      <p:sp>
        <p:nvSpPr>
          <p:cNvPr id="21653" name="Text Box 149"/>
          <p:cNvSpPr txBox="1">
            <a:spLocks noChangeArrowheads="1"/>
          </p:cNvSpPr>
          <p:nvPr/>
        </p:nvSpPr>
        <p:spPr bwMode="auto">
          <a:xfrm>
            <a:off x="1905000" y="23813"/>
            <a:ext cx="8699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司提反</a:t>
            </a:r>
          </a:p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腓利</a:t>
            </a:r>
          </a:p>
        </p:txBody>
      </p:sp>
      <p:sp>
        <p:nvSpPr>
          <p:cNvPr id="21654" name="Text Box 150"/>
          <p:cNvSpPr txBox="1">
            <a:spLocks noChangeArrowheads="1"/>
          </p:cNvSpPr>
          <p:nvPr/>
        </p:nvSpPr>
        <p:spPr bwMode="auto">
          <a:xfrm>
            <a:off x="6062663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21655" name="Text Box 151"/>
          <p:cNvSpPr txBox="1">
            <a:spLocks noChangeArrowheads="1"/>
          </p:cNvSpPr>
          <p:nvPr/>
        </p:nvSpPr>
        <p:spPr bwMode="auto">
          <a:xfrm>
            <a:off x="3201988" y="328613"/>
            <a:ext cx="6413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彼得</a:t>
            </a:r>
          </a:p>
        </p:txBody>
      </p:sp>
      <p:sp>
        <p:nvSpPr>
          <p:cNvPr id="21656" name="Text Box 152"/>
          <p:cNvSpPr txBox="1">
            <a:spLocks noChangeArrowheads="1"/>
          </p:cNvSpPr>
          <p:nvPr/>
        </p:nvSpPr>
        <p:spPr bwMode="auto">
          <a:xfrm>
            <a:off x="2711450" y="762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羅</a:t>
            </a:r>
          </a:p>
        </p:txBody>
      </p:sp>
      <p:sp>
        <p:nvSpPr>
          <p:cNvPr id="21657" name="AutoShape 153"/>
          <p:cNvSpPr>
            <a:spLocks/>
          </p:cNvSpPr>
          <p:nvPr/>
        </p:nvSpPr>
        <p:spPr bwMode="auto">
          <a:xfrm rot="16200000">
            <a:off x="1028700" y="38100"/>
            <a:ext cx="152400" cy="144780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58" name="AutoShape 154"/>
          <p:cNvSpPr>
            <a:spLocks/>
          </p:cNvSpPr>
          <p:nvPr/>
        </p:nvSpPr>
        <p:spPr bwMode="auto">
          <a:xfrm rot="16200000">
            <a:off x="2247900" y="3429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59" name="AutoShape 155"/>
          <p:cNvSpPr>
            <a:spLocks/>
          </p:cNvSpPr>
          <p:nvPr/>
        </p:nvSpPr>
        <p:spPr bwMode="auto">
          <a:xfrm rot="16200000">
            <a:off x="3443288" y="3429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60" name="AutoShape 156"/>
          <p:cNvSpPr>
            <a:spLocks/>
          </p:cNvSpPr>
          <p:nvPr/>
        </p:nvSpPr>
        <p:spPr bwMode="auto">
          <a:xfrm rot="16200000">
            <a:off x="6303963" y="-1620838"/>
            <a:ext cx="152400" cy="4765675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61" name="Rectangle 157"/>
          <p:cNvSpPr>
            <a:spLocks noChangeArrowheads="1"/>
          </p:cNvSpPr>
          <p:nvPr/>
        </p:nvSpPr>
        <p:spPr bwMode="auto">
          <a:xfrm>
            <a:off x="4872038" y="827088"/>
            <a:ext cx="911225" cy="1471612"/>
          </a:xfrm>
          <a:prstGeom prst="rect">
            <a:avLst/>
          </a:prstGeom>
          <a:noFill/>
          <a:ln w="38100">
            <a:solidFill>
              <a:srgbClr val="FF0000">
                <a:alpha val="7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62" name="Text Box 158"/>
          <p:cNvSpPr txBox="1">
            <a:spLocks noChangeArrowheads="1"/>
          </p:cNvSpPr>
          <p:nvPr/>
        </p:nvSpPr>
        <p:spPr bwMode="auto">
          <a:xfrm>
            <a:off x="3862388" y="1676400"/>
            <a:ext cx="793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第一次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旅行</a:t>
            </a:r>
          </a:p>
        </p:txBody>
      </p:sp>
      <p:sp>
        <p:nvSpPr>
          <p:cNvPr id="21663" name="Text Box 159"/>
          <p:cNvSpPr txBox="1">
            <a:spLocks noChangeArrowheads="1"/>
          </p:cNvSpPr>
          <p:nvPr/>
        </p:nvSpPr>
        <p:spPr bwMode="auto">
          <a:xfrm>
            <a:off x="4921250" y="1676400"/>
            <a:ext cx="793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第二次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旅行</a:t>
            </a:r>
          </a:p>
        </p:txBody>
      </p:sp>
      <p:sp>
        <p:nvSpPr>
          <p:cNvPr id="21664" name="Text Box 160"/>
          <p:cNvSpPr txBox="1">
            <a:spLocks noChangeArrowheads="1"/>
          </p:cNvSpPr>
          <p:nvPr/>
        </p:nvSpPr>
        <p:spPr bwMode="auto">
          <a:xfrm>
            <a:off x="5683250" y="1665288"/>
            <a:ext cx="793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第三次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旅行</a:t>
            </a:r>
          </a:p>
        </p:txBody>
      </p:sp>
      <p:sp>
        <p:nvSpPr>
          <p:cNvPr id="21665" name="Text Box 161"/>
          <p:cNvSpPr txBox="1">
            <a:spLocks noChangeArrowheads="1"/>
          </p:cNvSpPr>
          <p:nvPr/>
        </p:nvSpPr>
        <p:spPr bwMode="auto">
          <a:xfrm>
            <a:off x="8077200" y="1665288"/>
            <a:ext cx="793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第四次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旅行</a:t>
            </a:r>
          </a:p>
        </p:txBody>
      </p:sp>
      <p:sp>
        <p:nvSpPr>
          <p:cNvPr id="21666" name="Text Box 162"/>
          <p:cNvSpPr txBox="1">
            <a:spLocks noChangeArrowheads="1"/>
          </p:cNvSpPr>
          <p:nvPr/>
        </p:nvSpPr>
        <p:spPr bwMode="auto">
          <a:xfrm>
            <a:off x="6800850" y="1665288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被囚受審</a:t>
            </a:r>
          </a:p>
        </p:txBody>
      </p:sp>
      <p:sp>
        <p:nvSpPr>
          <p:cNvPr id="21667" name="AutoShape 163"/>
          <p:cNvSpPr>
            <a:spLocks/>
          </p:cNvSpPr>
          <p:nvPr/>
        </p:nvSpPr>
        <p:spPr bwMode="auto">
          <a:xfrm rot="5400000">
            <a:off x="5254625" y="1222375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68" name="AutoShape 164"/>
          <p:cNvSpPr>
            <a:spLocks/>
          </p:cNvSpPr>
          <p:nvPr/>
        </p:nvSpPr>
        <p:spPr bwMode="auto">
          <a:xfrm rot="5400000">
            <a:off x="6003132" y="1362868"/>
            <a:ext cx="152400" cy="557213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69" name="AutoShape 165"/>
          <p:cNvSpPr>
            <a:spLocks/>
          </p:cNvSpPr>
          <p:nvPr/>
        </p:nvSpPr>
        <p:spPr bwMode="auto">
          <a:xfrm rot="5400000">
            <a:off x="4193382" y="1362868"/>
            <a:ext cx="152400" cy="557213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70" name="AutoShape 166"/>
          <p:cNvSpPr>
            <a:spLocks/>
          </p:cNvSpPr>
          <p:nvPr/>
        </p:nvSpPr>
        <p:spPr bwMode="auto">
          <a:xfrm rot="5400000">
            <a:off x="8409782" y="1362868"/>
            <a:ext cx="152400" cy="557213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71" name="AutoShape 167"/>
          <p:cNvSpPr>
            <a:spLocks/>
          </p:cNvSpPr>
          <p:nvPr/>
        </p:nvSpPr>
        <p:spPr bwMode="auto">
          <a:xfrm rot="5400000">
            <a:off x="7209632" y="762793"/>
            <a:ext cx="152400" cy="1757363"/>
          </a:xfrm>
          <a:prstGeom prst="rightBrace">
            <a:avLst>
              <a:gd name="adj1" fmla="val 47887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72" name="Text Box 168"/>
          <p:cNvSpPr txBox="1">
            <a:spLocks noChangeArrowheads="1"/>
          </p:cNvSpPr>
          <p:nvPr/>
        </p:nvSpPr>
        <p:spPr bwMode="auto">
          <a:xfrm>
            <a:off x="2730500" y="1603375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信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主</a:t>
            </a:r>
          </a:p>
        </p:txBody>
      </p:sp>
      <p:sp>
        <p:nvSpPr>
          <p:cNvPr id="21673" name="Text Box 169"/>
          <p:cNvSpPr txBox="1">
            <a:spLocks noChangeArrowheads="1"/>
          </p:cNvSpPr>
          <p:nvPr/>
        </p:nvSpPr>
        <p:spPr bwMode="auto">
          <a:xfrm>
            <a:off x="4533900" y="1604963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會</a:t>
            </a:r>
          </a:p>
        </p:txBody>
      </p:sp>
      <p:sp>
        <p:nvSpPr>
          <p:cNvPr id="21674" name="Text Box 170"/>
          <p:cNvSpPr txBox="1">
            <a:spLocks noChangeArrowheads="1"/>
          </p:cNvSpPr>
          <p:nvPr/>
        </p:nvSpPr>
        <p:spPr bwMode="auto">
          <a:xfrm>
            <a:off x="3092450" y="4657725"/>
            <a:ext cx="904875" cy="3143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一年六月</a:t>
            </a:r>
          </a:p>
        </p:txBody>
      </p:sp>
      <p:sp>
        <p:nvSpPr>
          <p:cNvPr id="21676" name="AutoShape 172"/>
          <p:cNvSpPr>
            <a:spLocks noChangeArrowheads="1"/>
          </p:cNvSpPr>
          <p:nvPr/>
        </p:nvSpPr>
        <p:spPr bwMode="auto">
          <a:xfrm>
            <a:off x="3089275" y="3122613"/>
            <a:ext cx="1149350" cy="327025"/>
          </a:xfrm>
          <a:prstGeom prst="wedgeRectCallout">
            <a:avLst>
              <a:gd name="adj1" fmla="val 42681"/>
              <a:gd name="adj2" fmla="val 93690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21677" name="Oval 173"/>
          <p:cNvSpPr>
            <a:spLocks noChangeArrowheads="1"/>
          </p:cNvSpPr>
          <p:nvPr/>
        </p:nvSpPr>
        <p:spPr bwMode="auto">
          <a:xfrm>
            <a:off x="4140200" y="3592513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78" name="AutoShape 174"/>
          <p:cNvSpPr>
            <a:spLocks noChangeArrowheads="1"/>
          </p:cNvSpPr>
          <p:nvPr/>
        </p:nvSpPr>
        <p:spPr bwMode="auto">
          <a:xfrm>
            <a:off x="4767263" y="4062413"/>
            <a:ext cx="742950" cy="327025"/>
          </a:xfrm>
          <a:prstGeom prst="wedgeRectCallout">
            <a:avLst>
              <a:gd name="adj1" fmla="val -27139"/>
              <a:gd name="adj2" fmla="val -74273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1679" name="Oval 175"/>
          <p:cNvSpPr>
            <a:spLocks noChangeArrowheads="1"/>
          </p:cNvSpPr>
          <p:nvPr/>
        </p:nvSpPr>
        <p:spPr bwMode="auto">
          <a:xfrm>
            <a:off x="4883150" y="3883025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35" name="Oval 131"/>
          <p:cNvSpPr>
            <a:spLocks noChangeArrowheads="1"/>
          </p:cNvSpPr>
          <p:nvPr/>
        </p:nvSpPr>
        <p:spPr bwMode="auto">
          <a:xfrm>
            <a:off x="7372350" y="4902200"/>
            <a:ext cx="88900" cy="920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680" name="Text Box 176"/>
          <p:cNvSpPr txBox="1">
            <a:spLocks noChangeArrowheads="1"/>
          </p:cNvSpPr>
          <p:nvPr/>
        </p:nvSpPr>
        <p:spPr bwMode="auto">
          <a:xfrm>
            <a:off x="252413" y="1690688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使徒行傳</a:t>
            </a:r>
          </a:p>
        </p:txBody>
      </p:sp>
    </p:spTree>
    <p:extLst>
      <p:ext uri="{BB962C8B-B14F-4D97-AF65-F5344CB8AC3E}">
        <p14:creationId xmlns:p14="http://schemas.microsoft.com/office/powerpoint/2010/main" val="1745422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1000"/>
                                        <p:tgtEl>
                                          <p:spTgt spid="2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1000"/>
                                        <p:tgtEl>
                                          <p:spTgt spid="2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1000"/>
                                        <p:tgtEl>
                                          <p:spTgt spid="2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2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1000"/>
                                        <p:tgtEl>
                                          <p:spTgt spid="2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2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2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30" grpId="0" animBg="1"/>
      <p:bldP spid="21631" grpId="0" animBg="1"/>
      <p:bldP spid="21661" grpId="0" animBg="1"/>
      <p:bldP spid="216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sp>
        <p:nvSpPr>
          <p:cNvPr id="39939" name="Line 3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940" name="Oval 4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941" name="AutoShape 5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39942" name="Freeform 6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943" name="Oval 7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944" name="Oval 8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945" name="AutoShape 9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39946" name="Rectangle 10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pic>
        <p:nvPicPr>
          <p:cNvPr id="39947" name="Picture 11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18351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8" name="Picture 12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713" y="18351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9" name="Picture 13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18351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50" name="Text Box 14"/>
          <p:cNvSpPr txBox="1">
            <a:spLocks noChangeAspect="1" noChangeArrowheads="1"/>
          </p:cNvSpPr>
          <p:nvPr/>
        </p:nvSpPr>
        <p:spPr bwMode="auto">
          <a:xfrm>
            <a:off x="7516813" y="1416050"/>
            <a:ext cx="1171575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pic>
        <p:nvPicPr>
          <p:cNvPr id="39951" name="Picture 15" descr="995454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38413"/>
            <a:ext cx="4114800" cy="308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8032750" y="2681288"/>
            <a:ext cx="946150" cy="396875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649413" y="1208088"/>
            <a:ext cx="1403350" cy="579437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303463" y="3821113"/>
            <a:ext cx="1403350" cy="579437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39955" name="AutoShape 19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39956" name="Oval 20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957" name="Oval 21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958" name="AutoShape 22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pic>
        <p:nvPicPr>
          <p:cNvPr id="39961" name="Picture 25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313" y="18351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62" name="Picture 26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63" name="Picture 27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675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64" name="Picture 28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65" name="Picture 29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66" name="Text Box 30"/>
          <p:cNvSpPr txBox="1">
            <a:spLocks noChangeAspect="1" noChangeArrowheads="1"/>
          </p:cNvSpPr>
          <p:nvPr/>
        </p:nvSpPr>
        <p:spPr bwMode="auto">
          <a:xfrm>
            <a:off x="5549900" y="46038"/>
            <a:ext cx="1171575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</p:spTree>
    <p:extLst>
      <p:ext uri="{BB962C8B-B14F-4D97-AF65-F5344CB8AC3E}">
        <p14:creationId xmlns:p14="http://schemas.microsoft.com/office/powerpoint/2010/main" val="2869700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7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1" grpId="0" animBg="1"/>
      <p:bldP spid="39943" grpId="0" animBg="1"/>
      <p:bldP spid="39944" grpId="0" animBg="1"/>
      <p:bldP spid="39945" grpId="0" animBg="1"/>
      <p:bldP spid="39950" grpId="0" animBg="1"/>
      <p:bldP spid="39950" grpId="1" animBg="1"/>
      <p:bldP spid="39952" grpId="0" animBg="1"/>
      <p:bldP spid="39952" grpId="1" animBg="1"/>
      <p:bldP spid="39953" grpId="0" animBg="1"/>
      <p:bldP spid="39954" grpId="0" animBg="1"/>
      <p:bldP spid="39955" grpId="0" animBg="1"/>
      <p:bldP spid="39956" grpId="0" animBg="1"/>
      <p:bldP spid="39957" grpId="0" animBg="1"/>
      <p:bldP spid="39958" grpId="0" animBg="1"/>
      <p:bldP spid="399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46" name="Text Box 54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1649413" y="1208088"/>
            <a:ext cx="1403350" cy="579437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33797" name="Line 5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799" name="Oval 7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3800" name="AutoShape 8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33801" name="AutoShape 9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33802" name="Freeform 10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803" name="Freeform 11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804" name="Freeform 12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805" name="Freeform 13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808" name="Oval 16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3809" name="Oval 17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3810" name="Oval 18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3811" name="Oval 19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3821" name="Oval 29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3822" name="AutoShape 30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33827" name="Rectangle 35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pic>
        <p:nvPicPr>
          <p:cNvPr id="33832" name="Picture 40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33" name="Picture 41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675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34" name="Picture 42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39" name="Oval 47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3840" name="AutoShape 48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2303463" y="3821113"/>
            <a:ext cx="1403350" cy="579437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亞該亞</a:t>
            </a:r>
          </a:p>
        </p:txBody>
      </p:sp>
      <p:pic>
        <p:nvPicPr>
          <p:cNvPr id="33843" name="Picture 51" descr="Ruins_of_Philippi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788" y="2532063"/>
            <a:ext cx="4113212" cy="308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44" name="Text Box 52"/>
          <p:cNvSpPr txBox="1">
            <a:spLocks noChangeArrowheads="1"/>
          </p:cNvSpPr>
          <p:nvPr/>
        </p:nvSpPr>
        <p:spPr bwMode="auto">
          <a:xfrm>
            <a:off x="6610350" y="2678113"/>
            <a:ext cx="946150" cy="396875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33849" name="Text Box 57"/>
          <p:cNvSpPr txBox="1">
            <a:spLocks noChangeAspect="1" noChangeArrowheads="1"/>
          </p:cNvSpPr>
          <p:nvPr/>
        </p:nvSpPr>
        <p:spPr bwMode="auto">
          <a:xfrm>
            <a:off x="5549900" y="46038"/>
            <a:ext cx="1171575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pic>
        <p:nvPicPr>
          <p:cNvPr id="33850" name="Picture 58" descr="ma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693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9" grpId="0" animBg="1"/>
      <p:bldP spid="33810" grpId="0" animBg="1"/>
      <p:bldP spid="338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649413" y="1208088"/>
            <a:ext cx="1403350" cy="579437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48133" name="Line 5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34" name="Oval 6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135" name="AutoShape 7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48136" name="AutoShape 8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48137" name="Freeform 9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38" name="Freeform 10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39" name="Freeform 11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40" name="Freeform 12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41" name="Oval 13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142" name="Oval 14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143" name="Oval 15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144" name="Oval 16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48145" name="Picture 17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46" name="Picture 18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47" name="Picture 19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8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48" name="Oval 20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149" name="AutoShape 21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48150" name="Text Box 22"/>
          <p:cNvSpPr txBox="1">
            <a:spLocks noChangeAspect="1" noChangeArrowheads="1"/>
          </p:cNvSpPr>
          <p:nvPr/>
        </p:nvSpPr>
        <p:spPr bwMode="auto">
          <a:xfrm>
            <a:off x="3109913" y="47625"/>
            <a:ext cx="92710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48151" name="Rectangle 23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pic>
        <p:nvPicPr>
          <p:cNvPr id="48157" name="Picture 29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58" name="Oval 30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159" name="AutoShape 31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2303463" y="3821113"/>
            <a:ext cx="1403350" cy="579437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48165" name="Text Box 37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1611894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7" name="Text Box 3"/>
          <p:cNvSpPr txBox="1">
            <a:spLocks noChangeAspect="1" noChangeArrowheads="1"/>
          </p:cNvSpPr>
          <p:nvPr/>
        </p:nvSpPr>
        <p:spPr bwMode="auto">
          <a:xfrm>
            <a:off x="1714500" y="496888"/>
            <a:ext cx="92710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36868" name="Freeform 4"/>
          <p:cNvSpPr>
            <a:spLocks noChangeAspect="1"/>
          </p:cNvSpPr>
          <p:nvPr/>
        </p:nvSpPr>
        <p:spPr bwMode="auto">
          <a:xfrm>
            <a:off x="2995613" y="1331913"/>
            <a:ext cx="1874837" cy="3662362"/>
          </a:xfrm>
          <a:custGeom>
            <a:avLst/>
            <a:gdLst>
              <a:gd name="T0" fmla="*/ 0 w 1181"/>
              <a:gd name="T1" fmla="*/ 0 h 2307"/>
              <a:gd name="T2" fmla="*/ 91 w 1181"/>
              <a:gd name="T3" fmla="*/ 40 h 2307"/>
              <a:gd name="T4" fmla="*/ 145 w 1181"/>
              <a:gd name="T5" fmla="*/ 187 h 2307"/>
              <a:gd name="T6" fmla="*/ 210 w 1181"/>
              <a:gd name="T7" fmla="*/ 275 h 2307"/>
              <a:gd name="T8" fmla="*/ 297 w 1181"/>
              <a:gd name="T9" fmla="*/ 352 h 2307"/>
              <a:gd name="T10" fmla="*/ 456 w 1181"/>
              <a:gd name="T11" fmla="*/ 595 h 2307"/>
              <a:gd name="T12" fmla="*/ 530 w 1181"/>
              <a:gd name="T13" fmla="*/ 735 h 2307"/>
              <a:gd name="T14" fmla="*/ 660 w 1181"/>
              <a:gd name="T15" fmla="*/ 905 h 2307"/>
              <a:gd name="T16" fmla="*/ 708 w 1181"/>
              <a:gd name="T17" fmla="*/ 1004 h 2307"/>
              <a:gd name="T18" fmla="*/ 693 w 1181"/>
              <a:gd name="T19" fmla="*/ 1151 h 2307"/>
              <a:gd name="T20" fmla="*/ 547 w 1181"/>
              <a:gd name="T21" fmla="*/ 1203 h 2307"/>
              <a:gd name="T22" fmla="*/ 511 w 1181"/>
              <a:gd name="T23" fmla="*/ 1307 h 2307"/>
              <a:gd name="T24" fmla="*/ 561 w 1181"/>
              <a:gd name="T25" fmla="*/ 1391 h 2307"/>
              <a:gd name="T26" fmla="*/ 657 w 1181"/>
              <a:gd name="T27" fmla="*/ 1446 h 2307"/>
              <a:gd name="T28" fmla="*/ 825 w 1181"/>
              <a:gd name="T29" fmla="*/ 1619 h 2307"/>
              <a:gd name="T30" fmla="*/ 1036 w 1181"/>
              <a:gd name="T31" fmla="*/ 1731 h 2307"/>
              <a:gd name="T32" fmla="*/ 1149 w 1181"/>
              <a:gd name="T33" fmla="*/ 1832 h 2307"/>
              <a:gd name="T34" fmla="*/ 1163 w 1181"/>
              <a:gd name="T35" fmla="*/ 2024 h 2307"/>
              <a:gd name="T36" fmla="*/ 1175 w 1181"/>
              <a:gd name="T37" fmla="*/ 2156 h 2307"/>
              <a:gd name="T38" fmla="*/ 1127 w 1181"/>
              <a:gd name="T39" fmla="*/ 2307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1" h="2307">
                <a:moveTo>
                  <a:pt x="0" y="0"/>
                </a:moveTo>
                <a:cubicBezTo>
                  <a:pt x="33" y="4"/>
                  <a:pt x="67" y="9"/>
                  <a:pt x="91" y="40"/>
                </a:cubicBezTo>
                <a:cubicBezTo>
                  <a:pt x="115" y="71"/>
                  <a:pt x="125" y="148"/>
                  <a:pt x="145" y="187"/>
                </a:cubicBezTo>
                <a:cubicBezTo>
                  <a:pt x="165" y="226"/>
                  <a:pt x="185" y="248"/>
                  <a:pt x="210" y="275"/>
                </a:cubicBezTo>
                <a:cubicBezTo>
                  <a:pt x="235" y="302"/>
                  <a:pt x="256" y="299"/>
                  <a:pt x="297" y="352"/>
                </a:cubicBezTo>
                <a:cubicBezTo>
                  <a:pt x="339" y="405"/>
                  <a:pt x="417" y="531"/>
                  <a:pt x="456" y="595"/>
                </a:cubicBezTo>
                <a:cubicBezTo>
                  <a:pt x="495" y="659"/>
                  <a:pt x="496" y="683"/>
                  <a:pt x="530" y="735"/>
                </a:cubicBezTo>
                <a:cubicBezTo>
                  <a:pt x="564" y="786"/>
                  <a:pt x="631" y="860"/>
                  <a:pt x="660" y="905"/>
                </a:cubicBezTo>
                <a:cubicBezTo>
                  <a:pt x="690" y="949"/>
                  <a:pt x="703" y="963"/>
                  <a:pt x="708" y="1004"/>
                </a:cubicBezTo>
                <a:cubicBezTo>
                  <a:pt x="713" y="1045"/>
                  <a:pt x="720" y="1118"/>
                  <a:pt x="693" y="1151"/>
                </a:cubicBezTo>
                <a:cubicBezTo>
                  <a:pt x="666" y="1184"/>
                  <a:pt x="577" y="1177"/>
                  <a:pt x="547" y="1203"/>
                </a:cubicBezTo>
                <a:cubicBezTo>
                  <a:pt x="517" y="1229"/>
                  <a:pt x="509" y="1276"/>
                  <a:pt x="511" y="1307"/>
                </a:cubicBezTo>
                <a:cubicBezTo>
                  <a:pt x="513" y="1338"/>
                  <a:pt x="537" y="1368"/>
                  <a:pt x="561" y="1391"/>
                </a:cubicBezTo>
                <a:cubicBezTo>
                  <a:pt x="585" y="1414"/>
                  <a:pt x="613" y="1408"/>
                  <a:pt x="657" y="1446"/>
                </a:cubicBezTo>
                <a:cubicBezTo>
                  <a:pt x="701" y="1484"/>
                  <a:pt x="762" y="1572"/>
                  <a:pt x="825" y="1619"/>
                </a:cubicBezTo>
                <a:cubicBezTo>
                  <a:pt x="888" y="1666"/>
                  <a:pt x="982" y="1696"/>
                  <a:pt x="1036" y="1731"/>
                </a:cubicBezTo>
                <a:cubicBezTo>
                  <a:pt x="1090" y="1766"/>
                  <a:pt x="1128" y="1783"/>
                  <a:pt x="1149" y="1832"/>
                </a:cubicBezTo>
                <a:cubicBezTo>
                  <a:pt x="1170" y="1881"/>
                  <a:pt x="1159" y="1970"/>
                  <a:pt x="1163" y="2024"/>
                </a:cubicBezTo>
                <a:cubicBezTo>
                  <a:pt x="1167" y="2078"/>
                  <a:pt x="1181" y="2109"/>
                  <a:pt x="1175" y="2156"/>
                </a:cubicBezTo>
                <a:cubicBezTo>
                  <a:pt x="1169" y="2203"/>
                  <a:pt x="1135" y="2282"/>
                  <a:pt x="1127" y="230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69" name="Line 5"/>
          <p:cNvSpPr>
            <a:spLocks noChangeAspect="1" noChangeShapeType="1"/>
          </p:cNvSpPr>
          <p:nvPr/>
        </p:nvSpPr>
        <p:spPr bwMode="auto">
          <a:xfrm flipH="1" flipV="1">
            <a:off x="5080000" y="688975"/>
            <a:ext cx="58738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70" name="Oval 6"/>
          <p:cNvSpPr>
            <a:spLocks noChangeAspect="1" noChangeArrowheads="1"/>
          </p:cNvSpPr>
          <p:nvPr/>
        </p:nvSpPr>
        <p:spPr bwMode="auto">
          <a:xfrm>
            <a:off x="2951163" y="1273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6871" name="Oval 7"/>
          <p:cNvSpPr>
            <a:spLocks noChangeAspect="1" noChangeArrowheads="1"/>
          </p:cNvSpPr>
          <p:nvPr/>
        </p:nvSpPr>
        <p:spPr bwMode="auto">
          <a:xfrm>
            <a:off x="5108575" y="742950"/>
            <a:ext cx="80963" cy="7937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6872" name="AutoShape 8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36873" name="AutoShape 9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36874" name="Freeform 10"/>
          <p:cNvSpPr>
            <a:spLocks noChangeAspect="1"/>
          </p:cNvSpPr>
          <p:nvPr/>
        </p:nvSpPr>
        <p:spPr bwMode="auto">
          <a:xfrm>
            <a:off x="5184775" y="814388"/>
            <a:ext cx="1703388" cy="1270000"/>
          </a:xfrm>
          <a:custGeom>
            <a:avLst/>
            <a:gdLst>
              <a:gd name="T0" fmla="*/ 1073 w 1073"/>
              <a:gd name="T1" fmla="*/ 800 h 800"/>
              <a:gd name="T2" fmla="*/ 1009 w 1073"/>
              <a:gd name="T3" fmla="*/ 747 h 800"/>
              <a:gd name="T4" fmla="*/ 1014 w 1073"/>
              <a:gd name="T5" fmla="*/ 541 h 800"/>
              <a:gd name="T6" fmla="*/ 871 w 1073"/>
              <a:gd name="T7" fmla="*/ 371 h 800"/>
              <a:gd name="T8" fmla="*/ 676 w 1073"/>
              <a:gd name="T9" fmla="*/ 265 h 800"/>
              <a:gd name="T10" fmla="*/ 313 w 1073"/>
              <a:gd name="T11" fmla="*/ 168 h 800"/>
              <a:gd name="T12" fmla="*/ 174 w 1073"/>
              <a:gd name="T13" fmla="*/ 83 h 800"/>
              <a:gd name="T14" fmla="*/ 74 w 1073"/>
              <a:gd name="T15" fmla="*/ 50 h 800"/>
              <a:gd name="T16" fmla="*/ 0 w 1073"/>
              <a:gd name="T1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3" h="800">
                <a:moveTo>
                  <a:pt x="1073" y="800"/>
                </a:moveTo>
                <a:cubicBezTo>
                  <a:pt x="1063" y="791"/>
                  <a:pt x="1019" y="790"/>
                  <a:pt x="1009" y="747"/>
                </a:cubicBezTo>
                <a:cubicBezTo>
                  <a:pt x="999" y="704"/>
                  <a:pt x="1037" y="604"/>
                  <a:pt x="1014" y="541"/>
                </a:cubicBezTo>
                <a:cubicBezTo>
                  <a:pt x="991" y="479"/>
                  <a:pt x="927" y="417"/>
                  <a:pt x="871" y="371"/>
                </a:cubicBezTo>
                <a:cubicBezTo>
                  <a:pt x="815" y="325"/>
                  <a:pt x="769" y="298"/>
                  <a:pt x="676" y="265"/>
                </a:cubicBezTo>
                <a:cubicBezTo>
                  <a:pt x="583" y="231"/>
                  <a:pt x="397" y="199"/>
                  <a:pt x="313" y="168"/>
                </a:cubicBezTo>
                <a:cubicBezTo>
                  <a:pt x="230" y="138"/>
                  <a:pt x="214" y="103"/>
                  <a:pt x="174" y="83"/>
                </a:cubicBezTo>
                <a:cubicBezTo>
                  <a:pt x="133" y="64"/>
                  <a:pt x="103" y="64"/>
                  <a:pt x="74" y="50"/>
                </a:cubicBezTo>
                <a:cubicBezTo>
                  <a:pt x="45" y="35"/>
                  <a:pt x="15" y="10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75" name="Freeform 11"/>
          <p:cNvSpPr>
            <a:spLocks noChangeAspect="1"/>
          </p:cNvSpPr>
          <p:nvPr/>
        </p:nvSpPr>
        <p:spPr bwMode="auto">
          <a:xfrm>
            <a:off x="4645025" y="673100"/>
            <a:ext cx="406400" cy="284163"/>
          </a:xfrm>
          <a:custGeom>
            <a:avLst/>
            <a:gdLst>
              <a:gd name="T0" fmla="*/ 429 w 435"/>
              <a:gd name="T1" fmla="*/ 0 h 302"/>
              <a:gd name="T2" fmla="*/ 409 w 435"/>
              <a:gd name="T3" fmla="*/ 115 h 302"/>
              <a:gd name="T4" fmla="*/ 272 w 435"/>
              <a:gd name="T5" fmla="*/ 221 h 302"/>
              <a:gd name="T6" fmla="*/ 141 w 435"/>
              <a:gd name="T7" fmla="*/ 291 h 302"/>
              <a:gd name="T8" fmla="*/ 0 w 435"/>
              <a:gd name="T9" fmla="*/ 288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" h="302">
                <a:moveTo>
                  <a:pt x="429" y="0"/>
                </a:moveTo>
                <a:cubicBezTo>
                  <a:pt x="432" y="39"/>
                  <a:pt x="435" y="78"/>
                  <a:pt x="409" y="115"/>
                </a:cubicBezTo>
                <a:cubicBezTo>
                  <a:pt x="383" y="152"/>
                  <a:pt x="317" y="192"/>
                  <a:pt x="272" y="221"/>
                </a:cubicBezTo>
                <a:cubicBezTo>
                  <a:pt x="227" y="250"/>
                  <a:pt x="186" y="280"/>
                  <a:pt x="141" y="291"/>
                </a:cubicBezTo>
                <a:cubicBezTo>
                  <a:pt x="96" y="302"/>
                  <a:pt x="74" y="290"/>
                  <a:pt x="0" y="2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76" name="Freeform 12"/>
          <p:cNvSpPr>
            <a:spLocks noChangeAspect="1"/>
          </p:cNvSpPr>
          <p:nvPr/>
        </p:nvSpPr>
        <p:spPr bwMode="auto">
          <a:xfrm>
            <a:off x="4167188" y="935038"/>
            <a:ext cx="431800" cy="231775"/>
          </a:xfrm>
          <a:custGeom>
            <a:avLst/>
            <a:gdLst>
              <a:gd name="T0" fmla="*/ 461 w 461"/>
              <a:gd name="T1" fmla="*/ 0 h 248"/>
              <a:gd name="T2" fmla="*/ 390 w 461"/>
              <a:gd name="T3" fmla="*/ 71 h 248"/>
              <a:gd name="T4" fmla="*/ 301 w 461"/>
              <a:gd name="T5" fmla="*/ 128 h 248"/>
              <a:gd name="T6" fmla="*/ 224 w 461"/>
              <a:gd name="T7" fmla="*/ 228 h 248"/>
              <a:gd name="T8" fmla="*/ 0 w 461"/>
              <a:gd name="T9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1" h="248">
                <a:moveTo>
                  <a:pt x="461" y="0"/>
                </a:moveTo>
                <a:cubicBezTo>
                  <a:pt x="439" y="25"/>
                  <a:pt x="417" y="50"/>
                  <a:pt x="390" y="71"/>
                </a:cubicBezTo>
                <a:cubicBezTo>
                  <a:pt x="363" y="92"/>
                  <a:pt x="329" y="102"/>
                  <a:pt x="301" y="128"/>
                </a:cubicBezTo>
                <a:cubicBezTo>
                  <a:pt x="273" y="154"/>
                  <a:pt x="274" y="208"/>
                  <a:pt x="224" y="228"/>
                </a:cubicBezTo>
                <a:cubicBezTo>
                  <a:pt x="174" y="248"/>
                  <a:pt x="62" y="246"/>
                  <a:pt x="0" y="247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77" name="Freeform 13"/>
          <p:cNvSpPr>
            <a:spLocks noChangeAspect="1"/>
          </p:cNvSpPr>
          <p:nvPr/>
        </p:nvSpPr>
        <p:spPr bwMode="auto">
          <a:xfrm>
            <a:off x="3762375" y="1165225"/>
            <a:ext cx="377825" cy="15875"/>
          </a:xfrm>
          <a:custGeom>
            <a:avLst/>
            <a:gdLst>
              <a:gd name="T0" fmla="*/ 403 w 403"/>
              <a:gd name="T1" fmla="*/ 0 h 17"/>
              <a:gd name="T2" fmla="*/ 234 w 403"/>
              <a:gd name="T3" fmla="*/ 16 h 17"/>
              <a:gd name="T4" fmla="*/ 0 w 403"/>
              <a:gd name="T5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" h="17">
                <a:moveTo>
                  <a:pt x="403" y="0"/>
                </a:moveTo>
                <a:cubicBezTo>
                  <a:pt x="352" y="7"/>
                  <a:pt x="301" y="15"/>
                  <a:pt x="234" y="16"/>
                </a:cubicBezTo>
                <a:cubicBezTo>
                  <a:pt x="167" y="17"/>
                  <a:pt x="45" y="8"/>
                  <a:pt x="0" y="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78" name="Freeform 14"/>
          <p:cNvSpPr>
            <a:spLocks noChangeAspect="1"/>
          </p:cNvSpPr>
          <p:nvPr/>
        </p:nvSpPr>
        <p:spPr bwMode="auto">
          <a:xfrm>
            <a:off x="3033713" y="1139825"/>
            <a:ext cx="677862" cy="169863"/>
          </a:xfrm>
          <a:custGeom>
            <a:avLst/>
            <a:gdLst>
              <a:gd name="T0" fmla="*/ 724 w 724"/>
              <a:gd name="T1" fmla="*/ 18 h 181"/>
              <a:gd name="T2" fmla="*/ 615 w 724"/>
              <a:gd name="T3" fmla="*/ 12 h 181"/>
              <a:gd name="T4" fmla="*/ 445 w 724"/>
              <a:gd name="T5" fmla="*/ 92 h 181"/>
              <a:gd name="T6" fmla="*/ 301 w 724"/>
              <a:gd name="T7" fmla="*/ 146 h 181"/>
              <a:gd name="T8" fmla="*/ 202 w 724"/>
              <a:gd name="T9" fmla="*/ 105 h 181"/>
              <a:gd name="T10" fmla="*/ 0 w 724"/>
              <a:gd name="T11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4" h="181">
                <a:moveTo>
                  <a:pt x="724" y="18"/>
                </a:moveTo>
                <a:cubicBezTo>
                  <a:pt x="692" y="9"/>
                  <a:pt x="661" y="0"/>
                  <a:pt x="615" y="12"/>
                </a:cubicBezTo>
                <a:cubicBezTo>
                  <a:pt x="569" y="24"/>
                  <a:pt x="497" y="70"/>
                  <a:pt x="445" y="92"/>
                </a:cubicBezTo>
                <a:cubicBezTo>
                  <a:pt x="393" y="114"/>
                  <a:pt x="341" y="144"/>
                  <a:pt x="301" y="146"/>
                </a:cubicBezTo>
                <a:cubicBezTo>
                  <a:pt x="261" y="148"/>
                  <a:pt x="252" y="99"/>
                  <a:pt x="202" y="105"/>
                </a:cubicBezTo>
                <a:cubicBezTo>
                  <a:pt x="152" y="111"/>
                  <a:pt x="67" y="164"/>
                  <a:pt x="0" y="18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79" name="AutoShape 15"/>
          <p:cNvSpPr>
            <a:spLocks noChangeAspect="1" noChangeArrowheads="1"/>
          </p:cNvSpPr>
          <p:nvPr/>
        </p:nvSpPr>
        <p:spPr bwMode="auto">
          <a:xfrm>
            <a:off x="2039938" y="1274763"/>
            <a:ext cx="769937" cy="366712"/>
          </a:xfrm>
          <a:prstGeom prst="wedgeRectCallout">
            <a:avLst>
              <a:gd name="adj1" fmla="val 67111"/>
              <a:gd name="adj2" fmla="val -3614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庇哩亞</a:t>
            </a:r>
          </a:p>
        </p:txBody>
      </p:sp>
      <p:sp>
        <p:nvSpPr>
          <p:cNvPr id="36880" name="Oval 16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6881" name="Oval 17"/>
          <p:cNvSpPr>
            <a:spLocks noChangeAspect="1" noChangeArrowheads="1"/>
          </p:cNvSpPr>
          <p:nvPr/>
        </p:nvSpPr>
        <p:spPr bwMode="auto">
          <a:xfrm>
            <a:off x="4113213" y="1119188"/>
            <a:ext cx="80962" cy="80962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6882" name="Oval 18"/>
          <p:cNvSpPr>
            <a:spLocks noChangeAspect="1" noChangeArrowheads="1"/>
          </p:cNvSpPr>
          <p:nvPr/>
        </p:nvSpPr>
        <p:spPr bwMode="auto">
          <a:xfrm>
            <a:off x="4567238" y="889000"/>
            <a:ext cx="80962" cy="80963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6883" name="Oval 19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36884" name="Picture 20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85" name="Picture 21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463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86" name="Picture 22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988" y="917575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90" name="Picture 26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91" name="Picture 27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63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92" name="Picture 28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8" y="806450"/>
            <a:ext cx="112712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93" name="Oval 29"/>
          <p:cNvSpPr>
            <a:spLocks noChangeAspect="1" noChangeArrowheads="1"/>
          </p:cNvSpPr>
          <p:nvPr/>
        </p:nvSpPr>
        <p:spPr bwMode="auto">
          <a:xfrm>
            <a:off x="6859588" y="20351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6894" name="AutoShape 30"/>
          <p:cNvSpPr>
            <a:spLocks noChangeAspect="1" noChangeArrowheads="1"/>
          </p:cNvSpPr>
          <p:nvPr/>
        </p:nvSpPr>
        <p:spPr bwMode="auto">
          <a:xfrm>
            <a:off x="5903913" y="2092325"/>
            <a:ext cx="769937" cy="323850"/>
          </a:xfrm>
          <a:prstGeom prst="wedgeRectCallout">
            <a:avLst>
              <a:gd name="adj1" fmla="val 73917"/>
              <a:gd name="adj2" fmla="val -5049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36895" name="Oval 31"/>
          <p:cNvSpPr>
            <a:spLocks noChangeAspect="1" noChangeArrowheads="1"/>
          </p:cNvSpPr>
          <p:nvPr/>
        </p:nvSpPr>
        <p:spPr bwMode="auto">
          <a:xfrm>
            <a:off x="4433888" y="4510088"/>
            <a:ext cx="79375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6896" name="AutoShape 32"/>
          <p:cNvSpPr>
            <a:spLocks noChangeAspect="1" noChangeArrowheads="1"/>
          </p:cNvSpPr>
          <p:nvPr/>
        </p:nvSpPr>
        <p:spPr bwMode="auto">
          <a:xfrm>
            <a:off x="3849688" y="4721225"/>
            <a:ext cx="555625" cy="412750"/>
          </a:xfrm>
          <a:prstGeom prst="wedgeRectCallout">
            <a:avLst>
              <a:gd name="adj1" fmla="val 54287"/>
              <a:gd name="adj2" fmla="val -8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雅典</a:t>
            </a:r>
          </a:p>
        </p:txBody>
      </p:sp>
      <p:sp>
        <p:nvSpPr>
          <p:cNvPr id="36897" name="Text Box 33"/>
          <p:cNvSpPr txBox="1">
            <a:spLocks noChangeAspect="1" noChangeArrowheads="1"/>
          </p:cNvSpPr>
          <p:nvPr/>
        </p:nvSpPr>
        <p:spPr bwMode="auto">
          <a:xfrm>
            <a:off x="3109913" y="47625"/>
            <a:ext cx="927100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提摩太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西拉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</a:t>
            </a:r>
          </a:p>
        </p:txBody>
      </p:sp>
      <p:sp>
        <p:nvSpPr>
          <p:cNvPr id="36898" name="Freeform 34"/>
          <p:cNvSpPr>
            <a:spLocks/>
          </p:cNvSpPr>
          <p:nvPr/>
        </p:nvSpPr>
        <p:spPr bwMode="auto">
          <a:xfrm>
            <a:off x="4473575" y="4600575"/>
            <a:ext cx="311150" cy="455613"/>
          </a:xfrm>
          <a:custGeom>
            <a:avLst/>
            <a:gdLst>
              <a:gd name="T0" fmla="*/ 196 w 196"/>
              <a:gd name="T1" fmla="*/ 246 h 287"/>
              <a:gd name="T2" fmla="*/ 154 w 196"/>
              <a:gd name="T3" fmla="*/ 274 h 287"/>
              <a:gd name="T4" fmla="*/ 40 w 196"/>
              <a:gd name="T5" fmla="*/ 167 h 287"/>
              <a:gd name="T6" fmla="*/ 0 w 196"/>
              <a:gd name="T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87">
                <a:moveTo>
                  <a:pt x="196" y="246"/>
                </a:moveTo>
                <a:cubicBezTo>
                  <a:pt x="188" y="266"/>
                  <a:pt x="180" y="287"/>
                  <a:pt x="154" y="274"/>
                </a:cubicBezTo>
                <a:cubicBezTo>
                  <a:pt x="128" y="261"/>
                  <a:pt x="66" y="212"/>
                  <a:pt x="40" y="167"/>
                </a:cubicBezTo>
                <a:cubicBezTo>
                  <a:pt x="14" y="122"/>
                  <a:pt x="8" y="39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99" name="Rectangle 35" descr="Oak"/>
          <p:cNvSpPr>
            <a:spLocks noChangeArrowheads="1"/>
          </p:cNvSpPr>
          <p:nvPr/>
        </p:nvSpPr>
        <p:spPr bwMode="auto">
          <a:xfrm>
            <a:off x="5875338" y="5913438"/>
            <a:ext cx="3078162" cy="715962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保羅第二次旅行傳道</a:t>
            </a:r>
          </a:p>
        </p:txBody>
      </p:sp>
      <p:sp>
        <p:nvSpPr>
          <p:cNvPr id="36910" name="Oval 46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6911" name="AutoShape 47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36915" name="Text Box 51"/>
          <p:cNvSpPr txBox="1">
            <a:spLocks noChangeArrowheads="1"/>
          </p:cNvSpPr>
          <p:nvPr/>
        </p:nvSpPr>
        <p:spPr bwMode="auto">
          <a:xfrm>
            <a:off x="5072063" y="26860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愛琴海</a:t>
            </a:r>
          </a:p>
        </p:txBody>
      </p:sp>
      <p:pic>
        <p:nvPicPr>
          <p:cNvPr id="36917" name="Picture 53" descr="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338"/>
            <a:ext cx="112713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18" name="Text Box 54"/>
          <p:cNvSpPr txBox="1">
            <a:spLocks noChangeAspect="1" noChangeArrowheads="1"/>
          </p:cNvSpPr>
          <p:nvPr/>
        </p:nvSpPr>
        <p:spPr bwMode="auto">
          <a:xfrm>
            <a:off x="5172075" y="46038"/>
            <a:ext cx="438150" cy="508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路加</a:t>
            </a:r>
          </a:p>
        </p:txBody>
      </p:sp>
    </p:spTree>
    <p:extLst>
      <p:ext uri="{BB962C8B-B14F-4D97-AF65-F5344CB8AC3E}">
        <p14:creationId xmlns:p14="http://schemas.microsoft.com/office/powerpoint/2010/main" val="3683795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nimBg="1"/>
      <p:bldP spid="36870" grpId="0" animBg="1"/>
      <p:bldP spid="36879" grpId="0" animBg="1"/>
      <p:bldP spid="36895" grpId="0" animBg="1"/>
      <p:bldP spid="36896" grpId="0" animBg="1"/>
      <p:bldP spid="36897" grpId="0" animBg="1"/>
    </p:bldLst>
  </p:timing>
</p:sld>
</file>

<file path=ppt/theme/theme1.xml><?xml version="1.0" encoding="utf-8"?>
<a:theme xmlns:a="http://schemas.openxmlformats.org/drawingml/2006/main" name="Skm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簡報1" id="{7663CE23-49E3-49E4-B1D8-DB7534F73050}" vid="{72065396-1260-4496-BDF3-2A429C146BF5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20210606學一區主日申言a</Template>
  <TotalTime>7</TotalTime>
  <Words>883</Words>
  <Application>Microsoft Office PowerPoint</Application>
  <PresentationFormat>如螢幕大小 (4:3)</PresentationFormat>
  <Paragraphs>481</Paragraphs>
  <Slides>22</Slides>
  <Notes>21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22</vt:i4>
      </vt:variant>
    </vt:vector>
  </HeadingPairs>
  <TitlesOfParts>
    <vt:vector size="30" baseType="lpstr">
      <vt:lpstr>SimHei</vt:lpstr>
      <vt:lpstr>新細明體</vt:lpstr>
      <vt:lpstr>標楷體</vt:lpstr>
      <vt:lpstr>Arial</vt:lpstr>
      <vt:lpstr>Symbol</vt:lpstr>
      <vt:lpstr>Times New Roman</vt:lpstr>
      <vt:lpstr>Skm</vt:lpstr>
      <vt:lpstr>Default Design</vt:lpstr>
      <vt:lpstr>帖撒羅尼迦前書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我們一個得救的人，不只有舊人，還有新人</dc:title>
  <dc:creator>李國光</dc:creator>
  <cp:lastModifiedBy>李國光</cp:lastModifiedBy>
  <cp:revision>2</cp:revision>
  <cp:lastPrinted>1999-12-18T10:03:18Z</cp:lastPrinted>
  <dcterms:created xsi:type="dcterms:W3CDTF">2021-08-04T12:42:51Z</dcterms:created>
  <dcterms:modified xsi:type="dcterms:W3CDTF">2021-08-04T12:50:49Z</dcterms:modified>
</cp:coreProperties>
</file>